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3" r:id="rId3"/>
    <p:sldMasterId id="2147483717" r:id="rId4"/>
    <p:sldMasterId id="2147483743" r:id="rId5"/>
    <p:sldMasterId id="2147483755" r:id="rId6"/>
    <p:sldMasterId id="2147483763" r:id="rId7"/>
    <p:sldMasterId id="2147483786" r:id="rId8"/>
    <p:sldMasterId id="2147483828" r:id="rId9"/>
    <p:sldMasterId id="2147483840" r:id="rId10"/>
  </p:sldMasterIdLst>
  <p:notesMasterIdLst>
    <p:notesMasterId r:id="rId74"/>
  </p:notesMasterIdLst>
  <p:handoutMasterIdLst>
    <p:handoutMasterId r:id="rId75"/>
  </p:handoutMasterIdLst>
  <p:sldIdLst>
    <p:sldId id="300" r:id="rId11"/>
    <p:sldId id="301" r:id="rId12"/>
    <p:sldId id="381" r:id="rId13"/>
    <p:sldId id="303" r:id="rId14"/>
    <p:sldId id="382" r:id="rId15"/>
    <p:sldId id="383" r:id="rId16"/>
    <p:sldId id="384" r:id="rId17"/>
    <p:sldId id="385" r:id="rId18"/>
    <p:sldId id="386" r:id="rId19"/>
    <p:sldId id="309" r:id="rId20"/>
    <p:sldId id="312" r:id="rId21"/>
    <p:sldId id="313" r:id="rId22"/>
    <p:sldId id="413" r:id="rId23"/>
    <p:sldId id="314" r:id="rId24"/>
    <p:sldId id="315" r:id="rId25"/>
    <p:sldId id="316" r:id="rId26"/>
    <p:sldId id="317" r:id="rId27"/>
    <p:sldId id="318" r:id="rId28"/>
    <p:sldId id="319" r:id="rId29"/>
    <p:sldId id="392" r:id="rId30"/>
    <p:sldId id="393" r:id="rId31"/>
    <p:sldId id="397" r:id="rId32"/>
    <p:sldId id="354" r:id="rId33"/>
    <p:sldId id="320" r:id="rId34"/>
    <p:sldId id="321" r:id="rId35"/>
    <p:sldId id="344" r:id="rId36"/>
    <p:sldId id="350" r:id="rId37"/>
    <p:sldId id="351" r:id="rId38"/>
    <p:sldId id="345" r:id="rId39"/>
    <p:sldId id="346" r:id="rId40"/>
    <p:sldId id="347" r:id="rId41"/>
    <p:sldId id="348" r:id="rId42"/>
    <p:sldId id="349" r:id="rId43"/>
    <p:sldId id="355" r:id="rId44"/>
    <p:sldId id="356" r:id="rId45"/>
    <p:sldId id="380" r:id="rId46"/>
    <p:sldId id="390" r:id="rId47"/>
    <p:sldId id="391" r:id="rId48"/>
    <p:sldId id="394" r:id="rId49"/>
    <p:sldId id="395" r:id="rId50"/>
    <p:sldId id="414" r:id="rId51"/>
    <p:sldId id="415" r:id="rId52"/>
    <p:sldId id="416" r:id="rId53"/>
    <p:sldId id="417" r:id="rId54"/>
    <p:sldId id="418" r:id="rId55"/>
    <p:sldId id="396" r:id="rId56"/>
    <p:sldId id="398" r:id="rId57"/>
    <p:sldId id="399" r:id="rId58"/>
    <p:sldId id="400" r:id="rId59"/>
    <p:sldId id="401" r:id="rId60"/>
    <p:sldId id="402" r:id="rId61"/>
    <p:sldId id="403" r:id="rId62"/>
    <p:sldId id="387" r:id="rId63"/>
    <p:sldId id="388" r:id="rId64"/>
    <p:sldId id="404" r:id="rId65"/>
    <p:sldId id="405" r:id="rId66"/>
    <p:sldId id="406" r:id="rId67"/>
    <p:sldId id="407" r:id="rId68"/>
    <p:sldId id="408" r:id="rId69"/>
    <p:sldId id="389" r:id="rId70"/>
    <p:sldId id="410" r:id="rId71"/>
    <p:sldId id="409" r:id="rId72"/>
    <p:sldId id="412"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25"/>
    <a:srgbClr val="174688"/>
    <a:srgbClr val="1B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658" autoAdjust="0"/>
    <p:restoredTop sz="86492"/>
  </p:normalViewPr>
  <p:slideViewPr>
    <p:cSldViewPr snapToGrid="0">
      <p:cViewPr varScale="1">
        <p:scale>
          <a:sx n="64" d="100"/>
          <a:sy n="64" d="100"/>
        </p:scale>
        <p:origin x="-2040" y="-8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7" d="100"/>
          <a:sy n="57" d="100"/>
        </p:scale>
        <p:origin x="-3307"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795376-355C-4FF3-A773-88740E8E7CC0}" type="datetimeFigureOut">
              <a:rPr lang="en-US" smtClean="0"/>
              <a:t>6/26/2018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2D577B-6901-4AA9-9827-203AF9990D3C}" type="slidenum">
              <a:rPr lang="en-US" smtClean="0"/>
              <a:t>‹#›</a:t>
            </a:fld>
            <a:endParaRPr lang="en-US"/>
          </a:p>
        </p:txBody>
      </p:sp>
    </p:spTree>
    <p:extLst>
      <p:ext uri="{BB962C8B-B14F-4D97-AF65-F5344CB8AC3E}">
        <p14:creationId xmlns:p14="http://schemas.microsoft.com/office/powerpoint/2010/main" val="1118014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F31C8-FE1C-B541-9669-872207BDFB4F}" type="datetimeFigureOut">
              <a:rPr lang="en-US" smtClean="0"/>
              <a:t>6/26/2018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3CE3A-7B8B-B44F-9032-C4B954D7AB79}" type="slidenum">
              <a:rPr lang="en-US" smtClean="0"/>
              <a:t>‹#›</a:t>
            </a:fld>
            <a:endParaRPr lang="en-US"/>
          </a:p>
        </p:txBody>
      </p:sp>
    </p:spTree>
    <p:extLst>
      <p:ext uri="{BB962C8B-B14F-4D97-AF65-F5344CB8AC3E}">
        <p14:creationId xmlns:p14="http://schemas.microsoft.com/office/powerpoint/2010/main" val="97241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x-none" dirty="0"/>
              <a:t>Find out who is in the room</a:t>
            </a:r>
            <a:endParaRPr lang="x-none" altLang="x-none"/>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CD85A7DA-7A0E-0C42-9678-7044F355A19D}" type="slidenum">
              <a:rPr lang="en-US" altLang="x-none">
                <a:solidFill>
                  <a:prstClr val="black"/>
                </a:solidFill>
                <a:latin typeface="Calibri" charset="0"/>
              </a:rPr>
              <a:pPr/>
              <a:t>1</a:t>
            </a:fld>
            <a:endParaRPr lang="en-US" altLang="x-none">
              <a:solidFill>
                <a:prstClr val="black"/>
              </a:solidFill>
              <a:latin typeface="Calibri" charset="0"/>
            </a:endParaRPr>
          </a:p>
        </p:txBody>
      </p:sp>
    </p:spTree>
    <p:extLst>
      <p:ext uri="{BB962C8B-B14F-4D97-AF65-F5344CB8AC3E}">
        <p14:creationId xmlns:p14="http://schemas.microsoft.com/office/powerpoint/2010/main" val="310366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fld id="{919B14C8-246B-7D48-B6CA-0E2D64306739}" type="slidenum">
              <a:rPr lang="en-US" sz="1200">
                <a:solidFill>
                  <a:prstClr val="black"/>
                </a:solidFill>
                <a:latin typeface="Calibri" charset="0"/>
              </a:rPr>
              <a:pPr defTabSz="457200" eaLnBrk="1" fontAlgn="auto" hangingPunct="1">
                <a:spcBef>
                  <a:spcPts val="0"/>
                </a:spcBef>
                <a:spcAft>
                  <a:spcPts val="0"/>
                </a:spcAft>
                <a:defRPr/>
              </a:pPr>
              <a:t>11</a:t>
            </a:fld>
            <a:endParaRPr lang="en-US" sz="1200">
              <a:solidFill>
                <a:prstClr val="black"/>
              </a:solidFill>
              <a:latin typeface="Calibri" charset="0"/>
            </a:endParaRPr>
          </a:p>
        </p:txBody>
      </p:sp>
    </p:spTree>
    <p:extLst>
      <p:ext uri="{BB962C8B-B14F-4D97-AF65-F5344CB8AC3E}">
        <p14:creationId xmlns:p14="http://schemas.microsoft.com/office/powerpoint/2010/main" val="173785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p:txBody>
          <a:bodyPr wrap="square" numCol="1" anchor="t" anchorCtr="0" compatLnSpc="1">
            <a:prstTxWarp prst="textNoShape">
              <a:avLst/>
            </a:prstTxWarp>
          </a:bodyPr>
          <a:lstStyle/>
          <a:p>
            <a:pPr marL="40168">
              <a:spcBef>
                <a:spcPts val="481"/>
              </a:spcBef>
              <a:defRPr/>
            </a:pPr>
            <a:endParaRPr lang="en-US" dirty="0">
              <a:latin typeface="Arial" charset="0"/>
              <a:ea typeface="+mn-ea"/>
              <a:cs typeface="Arial" charset="0"/>
              <a:sym typeface="Arial"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fld id="{2468C2CA-ABED-6146-BCC5-D3169D64BC2C}" type="slidenum">
              <a:rPr lang="en-US" sz="1200">
                <a:solidFill>
                  <a:srgbClr val="000000"/>
                </a:solidFill>
                <a:latin typeface="Calibri" charset="0"/>
              </a:rPr>
              <a:pPr defTabSz="457200" eaLnBrk="1" fontAlgn="auto" hangingPunct="1">
                <a:spcBef>
                  <a:spcPts val="0"/>
                </a:spcBef>
                <a:spcAft>
                  <a:spcPts val="0"/>
                </a:spcAft>
                <a:defRPr/>
              </a:pPr>
              <a:t>12</a:t>
            </a:fld>
            <a:endParaRPr lang="en-US" sz="1200">
              <a:solidFill>
                <a:srgbClr val="000000"/>
              </a:solidFill>
              <a:latin typeface="Calibri" charset="0"/>
            </a:endParaRPr>
          </a:p>
        </p:txBody>
      </p:sp>
    </p:spTree>
    <p:extLst>
      <p:ext uri="{BB962C8B-B14F-4D97-AF65-F5344CB8AC3E}">
        <p14:creationId xmlns:p14="http://schemas.microsoft.com/office/powerpoint/2010/main" val="34436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529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9686">
              <a:spcBef>
                <a:spcPct val="0"/>
              </a:spcBef>
            </a:pPr>
            <a:r>
              <a:rPr lang="en-US">
                <a:latin typeface="Calibri" charset="0"/>
              </a:rPr>
              <a:t>What many are not aware of, however, is that of those who DO receive services, over 75% of youth receive those services in schools. </a:t>
            </a:r>
          </a:p>
          <a:p>
            <a:pPr marL="39686">
              <a:spcBef>
                <a:spcPct val="0"/>
              </a:spcBef>
            </a:pPr>
            <a:endParaRPr lang="en-US">
              <a:latin typeface="Arial" charset="0"/>
              <a:cs typeface="Arial" charset="0"/>
              <a:sym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fld id="{415C3F92-2DBB-3644-9FE2-EDD7638CF3EF}" type="slidenum">
              <a:rPr lang="en-US" sz="1200">
                <a:solidFill>
                  <a:srgbClr val="000000"/>
                </a:solidFill>
                <a:latin typeface="Calibri" charset="0"/>
              </a:rPr>
              <a:pPr defTabSz="457200" eaLnBrk="1" fontAlgn="auto" hangingPunct="1">
                <a:spcBef>
                  <a:spcPts val="0"/>
                </a:spcBef>
                <a:spcAft>
                  <a:spcPts val="0"/>
                </a:spcAft>
                <a:defRPr/>
              </a:pPr>
              <a:t>14</a:t>
            </a:fld>
            <a:endParaRPr lang="en-US" sz="1200">
              <a:solidFill>
                <a:srgbClr val="000000"/>
              </a:solidFill>
              <a:latin typeface="Calibri" charset="0"/>
            </a:endParaRPr>
          </a:p>
        </p:txBody>
      </p:sp>
      <p:sp>
        <p:nvSpPr>
          <p:cNvPr id="6144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180684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fld id="{A799E41F-8039-BE40-850C-B366DCE520F7}" type="slidenum">
              <a:rPr lang="en-US" sz="1200">
                <a:solidFill>
                  <a:prstClr val="black"/>
                </a:solidFill>
                <a:latin typeface="Calibri" charset="0"/>
              </a:rPr>
              <a:pPr defTabSz="457200" eaLnBrk="1" fontAlgn="auto" hangingPunct="1">
                <a:spcBef>
                  <a:spcPts val="0"/>
                </a:spcBef>
                <a:spcAft>
                  <a:spcPts val="0"/>
                </a:spcAft>
                <a:defRPr/>
              </a:pPr>
              <a:t>15</a:t>
            </a:fld>
            <a:endParaRPr lang="en-US" sz="1200">
              <a:solidFill>
                <a:prstClr val="black"/>
              </a:solidFill>
              <a:latin typeface="Calibri" charset="0"/>
            </a:endParaRPr>
          </a:p>
        </p:txBody>
      </p:sp>
      <p:sp>
        <p:nvSpPr>
          <p:cNvPr id="63490"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34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113738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CF1E6619-C082-7346-969E-F925EB633802}" type="slidenum">
              <a:rPr lang="en-US" smtClean="0">
                <a:solidFill>
                  <a:prstClr val="black"/>
                </a:solidFill>
                <a:latin typeface="Calibri"/>
              </a:rPr>
              <a:pPr defTabSz="457200" fontAlgn="auto">
                <a:spcBef>
                  <a:spcPts val="0"/>
                </a:spcBef>
                <a:spcAft>
                  <a:spcPts val="0"/>
                </a:spcAft>
                <a:defRPr/>
              </a:pPr>
              <a:t>17</a:t>
            </a:fld>
            <a:endParaRPr lang="en-US">
              <a:solidFill>
                <a:prstClr val="black"/>
              </a:solidFill>
              <a:latin typeface="Calibri"/>
            </a:endParaRPr>
          </a:p>
        </p:txBody>
      </p:sp>
    </p:spTree>
    <p:extLst>
      <p:ext uri="{BB962C8B-B14F-4D97-AF65-F5344CB8AC3E}">
        <p14:creationId xmlns:p14="http://schemas.microsoft.com/office/powerpoint/2010/main" val="113152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fld id="{58E8F4DD-78E8-CD4F-8F96-2F7394AC6FD7}" type="slidenum">
              <a:rPr lang="en-US" sz="1200">
                <a:solidFill>
                  <a:prstClr val="black"/>
                </a:solidFill>
                <a:latin typeface="Calibri" charset="0"/>
              </a:rPr>
              <a:pPr defTabSz="457200" eaLnBrk="1" fontAlgn="auto" hangingPunct="1">
                <a:spcBef>
                  <a:spcPts val="0"/>
                </a:spcBef>
                <a:spcAft>
                  <a:spcPts val="0"/>
                </a:spcAft>
                <a:defRPr/>
              </a:pPr>
              <a:t>18</a:t>
            </a:fld>
            <a:endParaRPr lang="en-US" sz="1200">
              <a:solidFill>
                <a:prstClr val="black"/>
              </a:solidFill>
              <a:latin typeface="Calibri" charset="0"/>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Garamond" charset="0"/>
            </a:endParaRPr>
          </a:p>
        </p:txBody>
      </p:sp>
    </p:spTree>
    <p:extLst>
      <p:ext uri="{BB962C8B-B14F-4D97-AF65-F5344CB8AC3E}">
        <p14:creationId xmlns:p14="http://schemas.microsoft.com/office/powerpoint/2010/main" val="6580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fld id="{F7105715-D1D9-8B40-9792-57522A207DC8}" type="slidenum">
              <a:rPr lang="en-US" sz="1200">
                <a:solidFill>
                  <a:prstClr val="black"/>
                </a:solidFill>
                <a:latin typeface="Calibri" charset="0"/>
              </a:rPr>
              <a:pPr defTabSz="457200" eaLnBrk="1" fontAlgn="auto" hangingPunct="1">
                <a:spcBef>
                  <a:spcPts val="0"/>
                </a:spcBef>
                <a:spcAft>
                  <a:spcPts val="0"/>
                </a:spcAft>
                <a:defRPr/>
              </a:pPr>
              <a:t>19</a:t>
            </a:fld>
            <a:endParaRPr lang="en-US" sz="1200">
              <a:solidFill>
                <a:prstClr val="black"/>
              </a:solidFill>
              <a:latin typeface="Calibri"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171054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a system that is built around deliverables</a:t>
            </a:r>
            <a:r>
              <a:rPr lang="en-US" baseline="0" dirty="0"/>
              <a:t> and productivity – We’ve got this under control – We are “seeing Johnny for 60 minutes each week”. </a:t>
            </a:r>
          </a:p>
          <a:p>
            <a:r>
              <a:rPr lang="en-US" baseline="0" dirty="0"/>
              <a:t>I will never forget my first experience providing mental health services in schools. I was still in graduate school, and was working extra hours for an outpatient mental health clinic that had a contract with some schools who had fallen behind on their special education behavioral health support services. I was given a list of students, and told that I should “see” them for a certain amount of time each per week. Johnny 30 minutes per week, Suzie 60 minutes per week, etc. I was distressed at having little to no data on which to base interventions, and being much more compliant than I am now, I went along with the system. However, I can’t help but think back and wonder what a disservice was done to those kids, and what a waste of resources it may be to just “see” kids with our only measure of success being the number of minutes we spent together.</a:t>
            </a:r>
            <a:endParaRPr lang="en-US" dirty="0"/>
          </a:p>
        </p:txBody>
      </p:sp>
      <p:sp>
        <p:nvSpPr>
          <p:cNvPr id="4" name="Slide Number Placeholder 3"/>
          <p:cNvSpPr>
            <a:spLocks noGrp="1"/>
          </p:cNvSpPr>
          <p:nvPr>
            <p:ph type="sldNum" sz="quarter" idx="10"/>
          </p:nvPr>
        </p:nvSpPr>
        <p:spPr/>
        <p:txBody>
          <a:bodyPr/>
          <a:lstStyle/>
          <a:p>
            <a:fld id="{D35FBDA6-2A5C-439F-A1C0-AFFDA27CD82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99518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concerning is the fact that many schools,</a:t>
            </a:r>
            <a:r>
              <a:rPr lang="en-US" baseline="0" dirty="0"/>
              <a:t> even those successfully implementing multi-tiered systems of behavioral supports, are missing some serious mental health problems among youth, particularly those youth with internalizing disorders that may go undetected with our systems of behavior monitoring.</a:t>
            </a:r>
            <a:endParaRPr lang="en-US" dirty="0"/>
          </a:p>
        </p:txBody>
      </p:sp>
      <p:sp>
        <p:nvSpPr>
          <p:cNvPr id="4" name="Slide Number Placeholder 3"/>
          <p:cNvSpPr>
            <a:spLocks noGrp="1"/>
          </p:cNvSpPr>
          <p:nvPr>
            <p:ph type="sldNum" sz="quarter" idx="10"/>
          </p:nvPr>
        </p:nvSpPr>
        <p:spPr/>
        <p:txBody>
          <a:bodyPr/>
          <a:lstStyle/>
          <a:p>
            <a:fld id="{D35FBDA6-2A5C-439F-A1C0-AFFDA27CD82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9104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300" b="1" dirty="0"/>
              <a:t>Thinking Ahead About Quality</a:t>
            </a:r>
          </a:p>
          <a:p>
            <a:pPr lvl="1"/>
            <a:r>
              <a:rPr lang="en-US" sz="3900" b="1" dirty="0"/>
              <a:t>National Performance Standards:  School Mental Health Quality and Sustainability</a:t>
            </a:r>
          </a:p>
          <a:p>
            <a:pPr lvl="1"/>
            <a:r>
              <a:rPr lang="en-US" sz="3900" b="1" dirty="0"/>
              <a:t>“</a:t>
            </a:r>
            <a:r>
              <a:rPr lang="en-US" sz="3900" b="1" dirty="0" err="1"/>
              <a:t>SHAPE”ing</a:t>
            </a:r>
            <a:r>
              <a:rPr lang="en-US" sz="3900" b="1" dirty="0"/>
              <a:t> your System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1E6619-C082-7346-969E-F925EB6338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129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1E6619-C082-7346-969E-F925EB63380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576796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154D4C87-7728-45D3-9BBF-BC8E0AE7AE64}" type="slidenum">
              <a:rPr lang="en-US">
                <a:solidFill>
                  <a:prstClr val="black"/>
                </a:solidFill>
                <a:latin typeface="Calibri"/>
              </a:rPr>
              <a:pPr defTabSz="457200" fontAlgn="auto">
                <a:spcBef>
                  <a:spcPts val="0"/>
                </a:spcBef>
                <a:spcAft>
                  <a:spcPts val="0"/>
                </a:spcAft>
                <a:defRPr/>
              </a:pPr>
              <a:t>25</a:t>
            </a:fld>
            <a:endParaRPr lang="en-US" dirty="0">
              <a:solidFill>
                <a:prstClr val="black"/>
              </a:solidFill>
              <a:latin typeface="Calibri"/>
            </a:endParaRPr>
          </a:p>
        </p:txBody>
      </p:sp>
    </p:spTree>
    <p:extLst>
      <p:ext uri="{BB962C8B-B14F-4D97-AF65-F5344CB8AC3E}">
        <p14:creationId xmlns:p14="http://schemas.microsoft.com/office/powerpoint/2010/main" val="2074919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CF1E6619-C082-7346-969E-F925EB633802}" type="slidenum">
              <a:rPr lang="en-US" smtClean="0">
                <a:solidFill>
                  <a:prstClr val="black"/>
                </a:solidFill>
                <a:latin typeface="Calibri"/>
              </a:rPr>
              <a:pPr defTabSz="457200" fontAlgn="auto">
                <a:spcBef>
                  <a:spcPts val="0"/>
                </a:spcBef>
                <a:spcAft>
                  <a:spcPts val="0"/>
                </a:spcAft>
                <a:defRPr/>
              </a:pPr>
              <a:t>27</a:t>
            </a:fld>
            <a:endParaRPr lang="en-US">
              <a:solidFill>
                <a:prstClr val="black"/>
              </a:solidFill>
              <a:latin typeface="Calibri"/>
            </a:endParaRPr>
          </a:p>
        </p:txBody>
      </p:sp>
    </p:spTree>
    <p:extLst>
      <p:ext uri="{BB962C8B-B14F-4D97-AF65-F5344CB8AC3E}">
        <p14:creationId xmlns:p14="http://schemas.microsoft.com/office/powerpoint/2010/main" val="2132622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CF1E6619-C082-7346-969E-F925EB633802}" type="slidenum">
              <a:rPr lang="en-US" smtClean="0">
                <a:solidFill>
                  <a:prstClr val="black"/>
                </a:solidFill>
                <a:latin typeface="Calibri"/>
              </a:rPr>
              <a:pPr defTabSz="457200" fontAlgn="auto">
                <a:spcBef>
                  <a:spcPts val="0"/>
                </a:spcBef>
                <a:spcAft>
                  <a:spcPts val="0"/>
                </a:spcAft>
                <a:defRPr/>
              </a:pPr>
              <a:t>28</a:t>
            </a:fld>
            <a:endParaRPr lang="en-US">
              <a:solidFill>
                <a:prstClr val="black"/>
              </a:solidFill>
              <a:latin typeface="Calibri"/>
            </a:endParaRPr>
          </a:p>
        </p:txBody>
      </p:sp>
    </p:spTree>
    <p:extLst>
      <p:ext uri="{BB962C8B-B14F-4D97-AF65-F5344CB8AC3E}">
        <p14:creationId xmlns:p14="http://schemas.microsoft.com/office/powerpoint/2010/main" val="755274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34E9210-15D9-43E4-8EB8-A4F4DEC73C29}"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0726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AEC30-BCC3-4AAC-9493-7E92D58F599B}"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445835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AEC30-BCC3-4AAC-9493-7E92D58F599B}"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118917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4E9210-15D9-43E4-8EB8-A4F4DEC73C29}"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521770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AEC30-BCC3-4AAC-9493-7E92D58F599B}"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419946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1E6619-C082-7346-969E-F925EB633802}"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02638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We are charged with advancing 'comprehensive school mental health'</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024F1D-8955-4D41-9BEE-3B119FFE14AF}"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extLst>
      <p:ext uri="{BB962C8B-B14F-4D97-AF65-F5344CB8AC3E}">
        <p14:creationId xmlns:p14="http://schemas.microsoft.com/office/powerpoint/2010/main" val="779391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Schools and districts in </a:t>
            </a:r>
            <a:r>
              <a:rPr lang="en-US" altLang="en-US" b="1" dirty="0"/>
              <a:t>49 states + Washington DC</a:t>
            </a:r>
            <a:r>
              <a:rPr lang="en-US" altLang="en-US" dirty="0"/>
              <a:t> have started using SHAPE and completed the School Mental Health Census</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The list of school districts you see on the right hand side are the 24 districts who are participating in our school mental health learning collaborative. They use SHAPE every month for 15 </a:t>
            </a:r>
            <a:r>
              <a:rPr lang="en-US" altLang="en-US" dirty="0" err="1"/>
              <a:t>monthgs</a:t>
            </a:r>
            <a:r>
              <a:rPr lang="en-US" altLang="en-US" dirty="0"/>
              <a:t> to track their quality and sustainability improvements and join us on monthly calls for ongoing technical assistance and peer learning to advance school mental health in their district..</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755650" indent="-290513">
              <a:defRPr>
                <a:solidFill>
                  <a:schemeClr val="tx1"/>
                </a:solidFill>
                <a:latin typeface="Tw Cen MT" panose="020B0602020104020603" pitchFamily="34" charset="0"/>
              </a:defRPr>
            </a:lvl2pPr>
            <a:lvl3pPr marL="1163638" indent="-231775">
              <a:defRPr>
                <a:solidFill>
                  <a:schemeClr val="tx1"/>
                </a:solidFill>
                <a:latin typeface="Tw Cen MT" panose="020B0602020104020603" pitchFamily="34" charset="0"/>
              </a:defRPr>
            </a:lvl3pPr>
            <a:lvl4pPr marL="1630363" indent="-231775">
              <a:defRPr>
                <a:solidFill>
                  <a:schemeClr val="tx1"/>
                </a:solidFill>
                <a:latin typeface="Tw Cen MT" panose="020B0602020104020603" pitchFamily="34" charset="0"/>
              </a:defRPr>
            </a:lvl4pPr>
            <a:lvl5pPr marL="2095500" indent="-231775">
              <a:defRPr>
                <a:solidFill>
                  <a:schemeClr val="tx1"/>
                </a:solidFill>
                <a:latin typeface="Tw Cen MT" panose="020B0602020104020603" pitchFamily="34" charset="0"/>
              </a:defRPr>
            </a:lvl5pPr>
            <a:lvl6pPr marL="2552700" indent="-231775" eaLnBrk="0" fontAlgn="base" hangingPunct="0">
              <a:spcBef>
                <a:spcPct val="0"/>
              </a:spcBef>
              <a:spcAft>
                <a:spcPct val="0"/>
              </a:spcAft>
              <a:defRPr>
                <a:solidFill>
                  <a:schemeClr val="tx1"/>
                </a:solidFill>
                <a:latin typeface="Tw Cen MT" panose="020B0602020104020603" pitchFamily="34" charset="0"/>
              </a:defRPr>
            </a:lvl6pPr>
            <a:lvl7pPr marL="3009900" indent="-231775" eaLnBrk="0" fontAlgn="base" hangingPunct="0">
              <a:spcBef>
                <a:spcPct val="0"/>
              </a:spcBef>
              <a:spcAft>
                <a:spcPct val="0"/>
              </a:spcAft>
              <a:defRPr>
                <a:solidFill>
                  <a:schemeClr val="tx1"/>
                </a:solidFill>
                <a:latin typeface="Tw Cen MT" panose="020B0602020104020603" pitchFamily="34" charset="0"/>
              </a:defRPr>
            </a:lvl7pPr>
            <a:lvl8pPr marL="3467100" indent="-231775" eaLnBrk="0" fontAlgn="base" hangingPunct="0">
              <a:spcBef>
                <a:spcPct val="0"/>
              </a:spcBef>
              <a:spcAft>
                <a:spcPct val="0"/>
              </a:spcAft>
              <a:defRPr>
                <a:solidFill>
                  <a:schemeClr val="tx1"/>
                </a:solidFill>
                <a:latin typeface="Tw Cen MT" panose="020B0602020104020603" pitchFamily="34" charset="0"/>
              </a:defRPr>
            </a:lvl8pPr>
            <a:lvl9pPr marL="3924300" indent="-231775" eaLnBrk="0" fontAlgn="base" hangingPunct="0">
              <a:spcBef>
                <a:spcPct val="0"/>
              </a:spcBef>
              <a:spcAft>
                <a:spcPct val="0"/>
              </a:spcAft>
              <a:defRPr>
                <a:solidFill>
                  <a:schemeClr val="tx1"/>
                </a:solidFill>
                <a:latin typeface="Tw Cen MT" panose="020B0602020104020603" pitchFamily="34" charset="0"/>
              </a:defRPr>
            </a:lvl9pPr>
          </a:lstStyle>
          <a:p>
            <a:pPr defTabSz="914400" fontAlgn="base">
              <a:spcBef>
                <a:spcPct val="0"/>
              </a:spcBef>
              <a:spcAft>
                <a:spcPct val="0"/>
              </a:spcAft>
              <a:defRPr/>
            </a:pPr>
            <a:fld id="{9CBF506C-942C-4A9D-AD83-2AF8D8A0E0D1}" type="slidenum">
              <a:rPr lang="en-US" altLang="en-US" smtClean="0">
                <a:solidFill>
                  <a:srgbClr val="000000"/>
                </a:solidFill>
                <a:latin typeface="Calibri" panose="020F0502020204030204" pitchFamily="34" charset="0"/>
              </a:rPr>
              <a:pPr defTabSz="914400" fontAlgn="base">
                <a:spcBef>
                  <a:spcPct val="0"/>
                </a:spcBef>
                <a:spcAft>
                  <a:spcPct val="0"/>
                </a:spcAft>
                <a:defRPr/>
              </a:pPr>
              <a:t>36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55110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1E6619-C082-7346-969E-F925EB63380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576796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http://airhsdlearning.airws.org/smhmodule1/story_html5.html</a:t>
            </a:r>
          </a:p>
          <a:p>
            <a:r>
              <a:rPr lang="en-US" dirty="0"/>
              <a:t>https://healthysafechildren.org/learning-module-series/mental-health-module-series</a:t>
            </a:r>
          </a:p>
        </p:txBody>
      </p:sp>
      <p:sp>
        <p:nvSpPr>
          <p:cNvPr id="4" name="Slide Number Placeholder 3"/>
          <p:cNvSpPr>
            <a:spLocks noGrp="1"/>
          </p:cNvSpPr>
          <p:nvPr>
            <p:ph type="sldNum" sz="quarter" idx="10"/>
          </p:nvPr>
        </p:nvSpPr>
        <p:spPr/>
        <p:txBody>
          <a:bodyPr/>
          <a:lstStyle/>
          <a:p>
            <a:fld id="{5784E380-2E7A-4449-8424-1F549BA271C6}" type="slidenum">
              <a:rPr lang="en-US" smtClean="0"/>
              <a:t>41</a:t>
            </a:fld>
            <a:endParaRPr lang="en-US"/>
          </a:p>
        </p:txBody>
      </p:sp>
    </p:spTree>
    <p:extLst>
      <p:ext uri="{BB962C8B-B14F-4D97-AF65-F5344CB8AC3E}">
        <p14:creationId xmlns:p14="http://schemas.microsoft.com/office/powerpoint/2010/main" val="4038502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one of many series of trainings available</a:t>
            </a:r>
            <a:r>
              <a:rPr lang="en-US" altLang="en-US" baseline="0" dirty="0"/>
              <a:t> on mdbehavioralhealth.com specifically relevant to this audience, community-partnered school behavioral health implementation modules, but there are many others</a:t>
            </a:r>
            <a:endParaRPr lang="en-US"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29024" indent="-280393" eaLnBrk="0" hangingPunct="0">
              <a:defRPr>
                <a:solidFill>
                  <a:schemeClr val="tx1"/>
                </a:solidFill>
                <a:latin typeface="Arial" charset="0"/>
                <a:ea typeface="ＭＳ Ｐゴシック" pitchFamily="34" charset="-128"/>
              </a:defRPr>
            </a:lvl2pPr>
            <a:lvl3pPr marL="1121576" indent="-224315" eaLnBrk="0" hangingPunct="0">
              <a:defRPr>
                <a:solidFill>
                  <a:schemeClr val="tx1"/>
                </a:solidFill>
                <a:latin typeface="Arial" charset="0"/>
                <a:ea typeface="ＭＳ Ｐゴシック" pitchFamily="34" charset="-128"/>
              </a:defRPr>
            </a:lvl3pPr>
            <a:lvl4pPr marL="1570205" indent="-224315" eaLnBrk="0" hangingPunct="0">
              <a:defRPr>
                <a:solidFill>
                  <a:schemeClr val="tx1"/>
                </a:solidFill>
                <a:latin typeface="Arial" charset="0"/>
                <a:ea typeface="ＭＳ Ｐゴシック" pitchFamily="34" charset="-128"/>
              </a:defRPr>
            </a:lvl4pPr>
            <a:lvl5pPr marL="2018836" indent="-224315" eaLnBrk="0" hangingPunct="0">
              <a:defRPr>
                <a:solidFill>
                  <a:schemeClr val="tx1"/>
                </a:solidFill>
                <a:latin typeface="Arial" charset="0"/>
                <a:ea typeface="ＭＳ Ｐゴシック" pitchFamily="34" charset="-128"/>
              </a:defRPr>
            </a:lvl5pPr>
            <a:lvl6pPr marL="2467466" indent="-224315" defTabSz="448630" eaLnBrk="0" fontAlgn="base" hangingPunct="0">
              <a:spcBef>
                <a:spcPct val="0"/>
              </a:spcBef>
              <a:spcAft>
                <a:spcPct val="0"/>
              </a:spcAft>
              <a:defRPr>
                <a:solidFill>
                  <a:schemeClr val="tx1"/>
                </a:solidFill>
                <a:latin typeface="Arial" charset="0"/>
                <a:ea typeface="ＭＳ Ｐゴシック" pitchFamily="34" charset="-128"/>
              </a:defRPr>
            </a:lvl6pPr>
            <a:lvl7pPr marL="2916095" indent="-224315" defTabSz="448630" eaLnBrk="0" fontAlgn="base" hangingPunct="0">
              <a:spcBef>
                <a:spcPct val="0"/>
              </a:spcBef>
              <a:spcAft>
                <a:spcPct val="0"/>
              </a:spcAft>
              <a:defRPr>
                <a:solidFill>
                  <a:schemeClr val="tx1"/>
                </a:solidFill>
                <a:latin typeface="Arial" charset="0"/>
                <a:ea typeface="ＭＳ Ｐゴシック" pitchFamily="34" charset="-128"/>
              </a:defRPr>
            </a:lvl7pPr>
            <a:lvl8pPr marL="3364726" indent="-224315" defTabSz="448630" eaLnBrk="0" fontAlgn="base" hangingPunct="0">
              <a:spcBef>
                <a:spcPct val="0"/>
              </a:spcBef>
              <a:spcAft>
                <a:spcPct val="0"/>
              </a:spcAft>
              <a:defRPr>
                <a:solidFill>
                  <a:schemeClr val="tx1"/>
                </a:solidFill>
                <a:latin typeface="Arial" charset="0"/>
                <a:ea typeface="ＭＳ Ｐゴシック" pitchFamily="34" charset="-128"/>
              </a:defRPr>
            </a:lvl8pPr>
            <a:lvl9pPr marL="3813356" indent="-224315" defTabSz="44863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DD93FC1-522D-40A2-85E0-0793F5A1C50B}" type="slidenum">
              <a:rPr lang="en-US" altLang="en-US">
                <a:solidFill>
                  <a:prstClr val="black"/>
                </a:solidFill>
                <a:latin typeface="Calibri" pitchFamily="34" charset="0"/>
              </a:rPr>
              <a:pPr eaLnBrk="1" hangingPunct="1"/>
              <a:t>47</a:t>
            </a:fld>
            <a:endParaRPr lang="en-US" altLang="en-US">
              <a:solidFill>
                <a:prstClr val="black"/>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developed self-paced online learning modules which can be found on mdbehavioralhealth.com, which is a publicly </a:t>
            </a:r>
            <a:r>
              <a:rPr lang="en-US" baseline="0" dirty="0" err="1"/>
              <a:t>accessable</a:t>
            </a:r>
            <a:r>
              <a:rPr lang="en-US" baseline="0" dirty="0"/>
              <a:t> site available nationwide. Continuing education units are offered, and the materials are developed with adult learning in mind </a:t>
            </a:r>
            <a:endParaRPr lang="en-US" dirty="0"/>
          </a:p>
        </p:txBody>
      </p:sp>
      <p:sp>
        <p:nvSpPr>
          <p:cNvPr id="4" name="Slide Number Placeholder 3"/>
          <p:cNvSpPr>
            <a:spLocks noGrp="1"/>
          </p:cNvSpPr>
          <p:nvPr>
            <p:ph type="sldNum" sz="quarter" idx="10"/>
          </p:nvPr>
        </p:nvSpPr>
        <p:spPr/>
        <p:txBody>
          <a:bodyPr/>
          <a:lstStyle/>
          <a:p>
            <a:fld id="{07B93F83-43C6-4C66-846F-BA349FF5E165}" type="slidenum">
              <a:rPr lang="en-US" smtClean="0"/>
              <a:pPr/>
              <a:t>48</a:t>
            </a:fld>
            <a:endParaRPr lang="en-US"/>
          </a:p>
        </p:txBody>
      </p:sp>
    </p:spTree>
    <p:extLst>
      <p:ext uri="{BB962C8B-B14F-4D97-AF65-F5344CB8AC3E}">
        <p14:creationId xmlns:p14="http://schemas.microsoft.com/office/powerpoint/2010/main" val="1097469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screen shot examples of what is available</a:t>
            </a:r>
          </a:p>
          <a:p>
            <a:endParaRPr lang="en-US" dirty="0"/>
          </a:p>
        </p:txBody>
      </p:sp>
      <p:sp>
        <p:nvSpPr>
          <p:cNvPr id="4" name="Slide Number Placeholder 3"/>
          <p:cNvSpPr>
            <a:spLocks noGrp="1"/>
          </p:cNvSpPr>
          <p:nvPr>
            <p:ph type="sldNum" sz="quarter" idx="10"/>
          </p:nvPr>
        </p:nvSpPr>
        <p:spPr/>
        <p:txBody>
          <a:bodyPr/>
          <a:lstStyle/>
          <a:p>
            <a:fld id="{345084BE-B27B-F946-9F15-FABBEA1504E4}"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372282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screenshot of a skills</a:t>
            </a:r>
            <a:r>
              <a:rPr lang="en-US" baseline="0" dirty="0"/>
              <a:t> demonstration from the family engagement module. Some of the role plays include real clients in recovery and are very powerful and informative.</a:t>
            </a:r>
            <a:endParaRPr lang="en-US" dirty="0"/>
          </a:p>
        </p:txBody>
      </p:sp>
      <p:sp>
        <p:nvSpPr>
          <p:cNvPr id="4" name="Slide Number Placeholder 3"/>
          <p:cNvSpPr>
            <a:spLocks noGrp="1"/>
          </p:cNvSpPr>
          <p:nvPr>
            <p:ph type="sldNum" sz="quarter" idx="10"/>
          </p:nvPr>
        </p:nvSpPr>
        <p:spPr/>
        <p:txBody>
          <a:bodyPr/>
          <a:lstStyle/>
          <a:p>
            <a:fld id="{B2F6EB4A-354F-4BA9-90F7-177964F8FEED}"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2374716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r>
              <a:rPr lang="en-US" baseline="0" dirty="0"/>
              <a:t> of screening and teaming playbooks</a:t>
            </a:r>
          </a:p>
          <a:p>
            <a:endParaRPr lang="en-US" baseline="0" dirty="0"/>
          </a:p>
          <a:p>
            <a:r>
              <a:rPr lang="en-US" dirty="0"/>
              <a:t>We are so pleased to share with you all today our SMH Teaming Playbook today – as the second in a series of Playbook guides from the Center for School Mental Health that succinctly reviews best practices and tips from the field. </a:t>
            </a:r>
          </a:p>
          <a:p>
            <a:endParaRPr lang="en-US" dirty="0"/>
          </a:p>
          <a:p>
            <a:r>
              <a:rPr lang="en-US" dirty="0"/>
              <a:t>Before we move on – why have we chosen the term “playbook?”</a:t>
            </a:r>
          </a:p>
          <a:p>
            <a:endParaRPr lang="en-US" dirty="0"/>
          </a:p>
          <a:p>
            <a:r>
              <a:rPr lang="en-US" dirty="0"/>
              <a:t>This will resonate for those who love a sports metaphor – </a:t>
            </a:r>
          </a:p>
          <a:p>
            <a:endParaRPr lang="en-US" dirty="0"/>
          </a:p>
          <a:p>
            <a:r>
              <a:rPr lang="en-US" dirty="0"/>
              <a:t>It has been described this way -- “Successful football coaches can relay the fundamental knowledge of the game to their players in a clear and concise manner. Simplified instructional communication begins with designing playbooks for the offense, defense, and special teams that provide players detailed play diagrams accompanied by easily understandable text to explain all position assignments.”- </a:t>
            </a:r>
          </a:p>
          <a:p>
            <a:endParaRPr lang="en-US" dirty="0"/>
          </a:p>
          <a:p>
            <a:r>
              <a:rPr lang="en-US" dirty="0"/>
              <a:t>Playbooks are built on lessons learned from the field in sports, just as they are for our school mental health Playbooks.</a:t>
            </a:r>
          </a:p>
          <a:p>
            <a:endParaRPr lang="en-US" dirty="0"/>
          </a:p>
        </p:txBody>
      </p:sp>
      <p:sp>
        <p:nvSpPr>
          <p:cNvPr id="4" name="Slide Number Placeholder 3"/>
          <p:cNvSpPr>
            <a:spLocks noGrp="1"/>
          </p:cNvSpPr>
          <p:nvPr>
            <p:ph type="sldNum" sz="quarter" idx="10"/>
          </p:nvPr>
        </p:nvSpPr>
        <p:spPr/>
        <p:txBody>
          <a:bodyPr/>
          <a:lstStyle/>
          <a:p>
            <a:pPr>
              <a:defRPr/>
            </a:pPr>
            <a:fld id="{BF375FCF-1474-4412-998D-138A665E9970}" type="slidenum">
              <a:rPr lang="en-US" smtClean="0"/>
              <a:pPr>
                <a:defRPr/>
              </a:pPr>
              <a:t>51</a:t>
            </a:fld>
            <a:endParaRPr lang="en-US"/>
          </a:p>
        </p:txBody>
      </p:sp>
    </p:spTree>
    <p:extLst>
      <p:ext uri="{BB962C8B-B14F-4D97-AF65-F5344CB8AC3E}">
        <p14:creationId xmlns:p14="http://schemas.microsoft.com/office/powerpoint/2010/main" val="3336330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B6D1D5A4-B8AD-446E-8890-91446D857AE2}" type="slidenum">
              <a:rPr lang="en-US" smtClean="0">
                <a:solidFill>
                  <a:prstClr val="black"/>
                </a:solidFill>
                <a:latin typeface="Calibri"/>
              </a:rPr>
              <a:pPr defTabSz="457200" fontAlgn="auto">
                <a:spcBef>
                  <a:spcPts val="0"/>
                </a:spcBef>
                <a:spcAft>
                  <a:spcPts val="0"/>
                </a:spcAft>
                <a:defRPr/>
              </a:pPr>
              <a:t>53</a:t>
            </a:fld>
            <a:endParaRPr lang="en-US">
              <a:solidFill>
                <a:prstClr val="black"/>
              </a:solidFill>
              <a:latin typeface="Calibri"/>
            </a:endParaRPr>
          </a:p>
        </p:txBody>
      </p:sp>
    </p:spTree>
    <p:extLst>
      <p:ext uri="{BB962C8B-B14F-4D97-AF65-F5344CB8AC3E}">
        <p14:creationId xmlns:p14="http://schemas.microsoft.com/office/powerpoint/2010/main" val="1584047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300" b="1" dirty="0"/>
              <a:t>Thinking Ahead About Quality</a:t>
            </a:r>
          </a:p>
          <a:p>
            <a:pPr lvl="1"/>
            <a:r>
              <a:rPr lang="en-US" sz="3900" b="1" dirty="0"/>
              <a:t>National Performance Standards:  School Mental Health Quality and Sustainability</a:t>
            </a:r>
          </a:p>
          <a:p>
            <a:pPr lvl="1"/>
            <a:r>
              <a:rPr lang="en-US" sz="3900" b="1" dirty="0"/>
              <a:t>“</a:t>
            </a:r>
            <a:r>
              <a:rPr lang="en-US" sz="3900" b="1" dirty="0" err="1"/>
              <a:t>SHAPE”ing</a:t>
            </a:r>
            <a:r>
              <a:rPr lang="en-US" sz="3900" b="1" dirty="0"/>
              <a:t> your System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1E6619-C082-7346-969E-F925EB6338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12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When we speak of </a:t>
            </a:r>
            <a:r>
              <a:rPr lang="ja-JP" altLang="en-US">
                <a:latin typeface="Calibri" charset="0"/>
              </a:rPr>
              <a:t>“</a:t>
            </a:r>
            <a:r>
              <a:rPr lang="en-US" altLang="ja-JP">
                <a:latin typeface="Calibri" charset="0"/>
              </a:rPr>
              <a:t>school mental health</a:t>
            </a:r>
            <a:r>
              <a:rPr lang="ja-JP" altLang="en-US">
                <a:latin typeface="Calibri" charset="0"/>
              </a:rPr>
              <a:t>”</a:t>
            </a:r>
            <a:r>
              <a:rPr lang="en-US" altLang="ja-JP">
                <a:latin typeface="Calibri" charset="0"/>
              </a:rPr>
              <a:t>, we are not speaking of mental health that is owned and delivered solely by the education sector. Rather, we are speaking about a strategic partnership between schools and community health and behavioral health organizations, always guided by youth and families. </a:t>
            </a:r>
          </a:p>
          <a:p>
            <a:pPr eaLnBrk="1" hangingPunct="1">
              <a:spcBef>
                <a:spcPct val="0"/>
              </a:spcBef>
            </a:pPr>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20E87F-A8D4-914F-B7AE-98DD17770462}"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Tree>
    <p:extLst>
      <p:ext uri="{BB962C8B-B14F-4D97-AF65-F5344CB8AC3E}">
        <p14:creationId xmlns:p14="http://schemas.microsoft.com/office/powerpoint/2010/main" val="1854425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a:t>
            </a:r>
          </a:p>
          <a:p>
            <a:endParaRPr lang="en-US" dirty="0"/>
          </a:p>
          <a:p>
            <a:r>
              <a:rPr lang="en-US" dirty="0"/>
              <a:t>(also shows</a:t>
            </a:r>
            <a:r>
              <a:rPr lang="en-US" baseline="0" dirty="0"/>
              <a:t> not working on a team)</a:t>
            </a:r>
            <a:endParaRPr lang="en-US" dirty="0"/>
          </a:p>
        </p:txBody>
      </p:sp>
      <p:sp>
        <p:nvSpPr>
          <p:cNvPr id="4" name="Slide Number Placeholder 3"/>
          <p:cNvSpPr>
            <a:spLocks noGrp="1"/>
          </p:cNvSpPr>
          <p:nvPr>
            <p:ph type="sldNum" sz="quarter" idx="10"/>
          </p:nvPr>
        </p:nvSpPr>
        <p:spPr/>
        <p:txBody>
          <a:bodyPr/>
          <a:lstStyle/>
          <a:p>
            <a:fld id="{B6D1D5A4-B8AD-446E-8890-91446D857AE2}" type="slidenum">
              <a:rPr lang="en-US" smtClean="0"/>
              <a:t>62</a:t>
            </a:fld>
            <a:endParaRPr lang="en-US"/>
          </a:p>
        </p:txBody>
      </p:sp>
    </p:spTree>
    <p:extLst>
      <p:ext uri="{BB962C8B-B14F-4D97-AF65-F5344CB8AC3E}">
        <p14:creationId xmlns:p14="http://schemas.microsoft.com/office/powerpoint/2010/main" val="4230526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E6619-C082-7346-969E-F925EB633802}" type="slidenum">
              <a:rPr lang="en-US" smtClean="0"/>
              <a:t>63</a:t>
            </a:fld>
            <a:endParaRPr lang="en-US"/>
          </a:p>
        </p:txBody>
      </p:sp>
    </p:spTree>
    <p:extLst>
      <p:ext uri="{BB962C8B-B14F-4D97-AF65-F5344CB8AC3E}">
        <p14:creationId xmlns:p14="http://schemas.microsoft.com/office/powerpoint/2010/main" val="37006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Partners BUILD upon existing school programs, services, and strategies.</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DCBD76-2EA9-B344-93DA-5F5C24D4193A}"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extLst>
      <p:ext uri="{BB962C8B-B14F-4D97-AF65-F5344CB8AC3E}">
        <p14:creationId xmlns:p14="http://schemas.microsoft.com/office/powerpoint/2010/main" val="57124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emphasize ALL students, in both general and special education</a:t>
            </a:r>
          </a:p>
          <a:p>
            <a:pPr eaLnBrk="1" hangingPunct="1">
              <a:spcBef>
                <a:spcPct val="0"/>
              </a:spcBef>
            </a:pP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116DDE-0FD3-BE4D-A07C-9A64532237B3}" type="slidenum">
              <a:rPr lang="en-US" sz="1200">
                <a:solidFill>
                  <a:srgbClr val="000000"/>
                </a:solidFill>
                <a:latin typeface="Calibri" charset="0"/>
              </a:rPr>
              <a:pPr eaLnBrk="1" hangingPunct="1"/>
              <a:t>7</a:t>
            </a:fld>
            <a:endParaRPr lang="en-US" sz="1200">
              <a:solidFill>
                <a:srgbClr val="000000"/>
              </a:solidFill>
              <a:latin typeface="Calibri" charset="0"/>
            </a:endParaRPr>
          </a:p>
        </p:txBody>
      </p:sp>
    </p:spTree>
    <p:extLst>
      <p:ext uri="{BB962C8B-B14F-4D97-AF65-F5344CB8AC3E}">
        <p14:creationId xmlns:p14="http://schemas.microsoft.com/office/powerpoint/2010/main" val="33636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 And finally, school mental health is NOT just about serving students with the greatest mental health problems. Rather, we emphasize a full array of programs, services, and strategies – mental health education and promotion through intensive intervention.</a:t>
            </a:r>
          </a:p>
          <a:p>
            <a:pPr eaLnBrk="1" hangingPunct="1">
              <a:spcBef>
                <a:spcPct val="0"/>
              </a:spcBef>
            </a:pPr>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981ABE-0844-BB44-94A9-BFD73DD8C07A}" type="slidenum">
              <a:rPr lang="en-US" sz="1200">
                <a:solidFill>
                  <a:srgbClr val="000000"/>
                </a:solidFill>
                <a:latin typeface="Calibri" charset="0"/>
              </a:rPr>
              <a:pPr eaLnBrk="1" hangingPunct="1"/>
              <a:t>8</a:t>
            </a:fld>
            <a:endParaRPr lang="en-US" sz="1200">
              <a:solidFill>
                <a:srgbClr val="000000"/>
              </a:solidFill>
              <a:latin typeface="Calibri" charset="0"/>
            </a:endParaRPr>
          </a:p>
        </p:txBody>
      </p:sp>
    </p:spTree>
    <p:extLst>
      <p:ext uri="{BB962C8B-B14F-4D97-AF65-F5344CB8AC3E}">
        <p14:creationId xmlns:p14="http://schemas.microsoft.com/office/powerpoint/2010/main" val="144543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 And finally, school mental health is NOT just about serving students with the greatest mental health problems. Rather, we emphasize a full array of programs, services, and strategies – mental health education and promotion through intensive intervention.</a:t>
            </a:r>
          </a:p>
          <a:p>
            <a:pPr eaLnBrk="1" hangingPunct="1">
              <a:spcBef>
                <a:spcPct val="0"/>
              </a:spcBef>
            </a:pPr>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981ABE-0844-BB44-94A9-BFD73DD8C07A}" type="slidenum">
              <a:rPr lang="en-US" sz="1200">
                <a:solidFill>
                  <a:srgbClr val="000000"/>
                </a:solidFill>
                <a:latin typeface="Calibri" charset="0"/>
              </a:rPr>
              <a:pPr eaLnBrk="1" hangingPunct="1"/>
              <a:t>9</a:t>
            </a:fld>
            <a:endParaRPr lang="en-US" sz="1200">
              <a:solidFill>
                <a:srgbClr val="000000"/>
              </a:solidFill>
              <a:latin typeface="Calibri" charset="0"/>
            </a:endParaRPr>
          </a:p>
        </p:txBody>
      </p:sp>
    </p:spTree>
    <p:extLst>
      <p:ext uri="{BB962C8B-B14F-4D97-AF65-F5344CB8AC3E}">
        <p14:creationId xmlns:p14="http://schemas.microsoft.com/office/powerpoint/2010/main" val="144543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7F97CD-F046-46EC-B7E0-05696DDBF35C}"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287739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6E9F2-6406-4F09-B495-E34A35F43FC6}"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339201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6E9F2-6406-4F09-B495-E34A35F43FC6}"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3436587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tyle box">
    <p:spTree>
      <p:nvGrpSpPr>
        <p:cNvPr id="1" name=""/>
        <p:cNvGrpSpPr/>
        <p:nvPr/>
      </p:nvGrpSpPr>
      <p:grpSpPr>
        <a:xfrm>
          <a:off x="0" y="0"/>
          <a:ext cx="0" cy="0"/>
          <a:chOff x="0" y="0"/>
          <a:chExt cx="0" cy="0"/>
        </a:xfrm>
      </p:grpSpPr>
      <p:sp>
        <p:nvSpPr>
          <p:cNvPr id="39" name="Text Placeholder 4"/>
          <p:cNvSpPr>
            <a:spLocks noGrp="1"/>
          </p:cNvSpPr>
          <p:nvPr>
            <p:ph type="body" sz="quarter" idx="10" hasCustomPrompt="1"/>
          </p:nvPr>
        </p:nvSpPr>
        <p:spPr>
          <a:xfrm>
            <a:off x="-3882691" y="24195"/>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another plain white layout with title and a box to insert any kind of content.</a:t>
            </a:r>
          </a:p>
        </p:txBody>
      </p:sp>
      <p:sp>
        <p:nvSpPr>
          <p:cNvPr id="28" name="Title Placeholder 1"/>
          <p:cNvSpPr>
            <a:spLocks noGrp="1"/>
          </p:cNvSpPr>
          <p:nvPr>
            <p:ph type="title"/>
          </p:nvPr>
        </p:nvSpPr>
        <p:spPr>
          <a:xfrm>
            <a:off x="228600" y="228600"/>
            <a:ext cx="2743200" cy="6400800"/>
          </a:xfrm>
          <a:prstGeom prst="rect">
            <a:avLst/>
          </a:prstGeom>
        </p:spPr>
        <p:txBody>
          <a:bodyPr vert="horz" lIns="274320" tIns="45720" rIns="91440" bIns="45720" rtlCol="0" anchor="ctr" anchorCtr="0">
            <a:normAutofit/>
          </a:bodyPr>
          <a:lstStyle/>
          <a:p>
            <a:r>
              <a:rPr lang="en-US" dirty="0"/>
              <a:t>Click to edit Master title style</a:t>
            </a:r>
          </a:p>
        </p:txBody>
      </p:sp>
      <p:sp>
        <p:nvSpPr>
          <p:cNvPr id="3" name="Content Placeholder 2"/>
          <p:cNvSpPr>
            <a:spLocks noGrp="1"/>
          </p:cNvSpPr>
          <p:nvPr>
            <p:ph sz="quarter" idx="11"/>
          </p:nvPr>
        </p:nvSpPr>
        <p:spPr>
          <a:xfrm>
            <a:off x="3200400" y="228600"/>
            <a:ext cx="5715000" cy="6400800"/>
          </a:xfrm>
        </p:spPr>
        <p:txBody>
          <a:bodyPr/>
          <a:lstStyle>
            <a:lvl4pPr>
              <a:defRPr>
                <a:latin typeface="Futura Std Book"/>
              </a:defRPr>
            </a:lvl4pPr>
            <a:lvl5pPr>
              <a:defRPr>
                <a:latin typeface="Futura Std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8" name="Content Placeholder 10"/>
          <p:cNvSpPr>
            <a:spLocks noGrp="1"/>
          </p:cNvSpPr>
          <p:nvPr>
            <p:ph sz="quarter" idx="15" hasCustomPrompt="1"/>
          </p:nvPr>
        </p:nvSpPr>
        <p:spPr>
          <a:xfrm>
            <a:off x="227013" y="4654296"/>
            <a:ext cx="8686799" cy="1984248"/>
          </a:xfrm>
          <a:solidFill>
            <a:srgbClr val="2C5672"/>
          </a:solidFill>
        </p:spPr>
        <p:txBody>
          <a:bodyPr anchor="t" anchorCtr="0">
            <a:normAutofit/>
          </a:bodyPr>
          <a:lstStyle>
            <a:lvl1pPr algn="l">
              <a:defRPr sz="4400">
                <a:solidFill>
                  <a:schemeClr val="bg1"/>
                </a:solidFill>
                <a:latin typeface="Franklin Gothic Medium"/>
                <a:cs typeface="Franklin Gothic Medium"/>
              </a:defRPr>
            </a:lvl1pPr>
          </a:lstStyle>
          <a:p>
            <a:r>
              <a:rPr lang="en-US" dirty="0"/>
              <a:t>Click to add title</a:t>
            </a:r>
          </a:p>
        </p:txBody>
      </p:sp>
      <p:sp>
        <p:nvSpPr>
          <p:cNvPr id="13" name="Picture Placeholder 12"/>
          <p:cNvSpPr>
            <a:spLocks noGrp="1"/>
          </p:cNvSpPr>
          <p:nvPr>
            <p:ph type="pic" sz="quarter" idx="11"/>
          </p:nvPr>
        </p:nvSpPr>
        <p:spPr>
          <a:xfrm>
            <a:off x="227013" y="228600"/>
            <a:ext cx="8686800" cy="4187952"/>
          </a:xfrm>
          <a:solidFill>
            <a:schemeClr val="tx1"/>
          </a:solidFill>
        </p:spPr>
        <p:txBody>
          <a:bodyPr/>
          <a:lstStyle/>
          <a:p>
            <a:endParaRPr lang="en-US"/>
          </a:p>
        </p:txBody>
      </p:sp>
      <p:pic>
        <p:nvPicPr>
          <p:cNvPr id="7" name="Picture 6"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5970" y="5867412"/>
            <a:ext cx="579568" cy="57956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lai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27938" y="2437835"/>
            <a:ext cx="8686800" cy="1984248"/>
          </a:xfrm>
        </p:spPr>
        <p:txBody>
          <a:bodyPr lIns="0" anchor="ctr" anchorCtr="1">
            <a:noAutofit/>
          </a:bodyPr>
          <a:lstStyle>
            <a:lvl1pPr algn="ctr">
              <a:defRPr sz="4400">
                <a:solidFill>
                  <a:srgbClr val="254860"/>
                </a:solidFill>
              </a:defRPr>
            </a:lvl1pPr>
          </a:lstStyle>
          <a:p>
            <a:r>
              <a:rPr lang="en-US" dirty="0"/>
              <a:t>Click to edit Master title style</a:t>
            </a:r>
          </a:p>
        </p:txBody>
      </p:sp>
      <p:pic>
        <p:nvPicPr>
          <p:cNvPr id="4" name="Picture 3"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8797" y="381183"/>
            <a:ext cx="896882" cy="89688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p:cNvSpPr>
            <a:spLocks noGrp="1"/>
          </p:cNvSpPr>
          <p:nvPr>
            <p:ph sz="quarter" idx="15"/>
          </p:nvPr>
        </p:nvSpPr>
        <p:spPr>
          <a:xfrm>
            <a:off x="227013" y="228600"/>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
        <p:nvSpPr>
          <p:cNvPr id="17" name="Content Placeholder 2"/>
          <p:cNvSpPr>
            <a:spLocks noGrp="1"/>
          </p:cNvSpPr>
          <p:nvPr>
            <p:ph sz="quarter" idx="18"/>
          </p:nvPr>
        </p:nvSpPr>
        <p:spPr>
          <a:xfrm>
            <a:off x="227013" y="2438816"/>
            <a:ext cx="8686800" cy="1984248"/>
          </a:xfrm>
          <a:solidFill>
            <a:schemeClr val="accent2"/>
          </a:solidFill>
        </p:spPr>
        <p:txBody>
          <a:bodyPr>
            <a:noAutofit/>
          </a:bodyPr>
          <a:lstStyle>
            <a:lvl1pPr algn="ctr">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20" name="Content Placeholder 2"/>
          <p:cNvSpPr>
            <a:spLocks noGrp="1"/>
          </p:cNvSpPr>
          <p:nvPr>
            <p:ph sz="quarter" idx="22"/>
          </p:nvPr>
        </p:nvSpPr>
        <p:spPr>
          <a:xfrm>
            <a:off x="228600" y="4654296"/>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983" y="2439988"/>
            <a:ext cx="4233672" cy="4197096"/>
          </a:xfrm>
          <a:solidFill>
            <a:schemeClr val="accent3">
              <a:lumMod val="60000"/>
              <a:lumOff val="40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2" name="Content Placeholder 2"/>
          <p:cNvSpPr>
            <a:spLocks noGrp="1"/>
          </p:cNvSpPr>
          <p:nvPr>
            <p:ph sz="quarter" idx="18"/>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10" name="Content Placeholder 2"/>
          <p:cNvSpPr>
            <a:spLocks noGrp="1"/>
          </p:cNvSpPr>
          <p:nvPr>
            <p:ph sz="half" idx="19"/>
          </p:nvPr>
        </p:nvSpPr>
        <p:spPr>
          <a:xfrm>
            <a:off x="4681727" y="2439988"/>
            <a:ext cx="4233672" cy="4197096"/>
          </a:xfrm>
          <a:solidFill>
            <a:srgbClr val="D7C5C4"/>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983" y="2439988"/>
            <a:ext cx="8687416" cy="4197096"/>
          </a:xfrm>
          <a:solidFill>
            <a:schemeClr val="accent3">
              <a:lumMod val="60000"/>
              <a:lumOff val="40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2" name="Content Placeholder 2"/>
          <p:cNvSpPr>
            <a:spLocks noGrp="1"/>
          </p:cNvSpPr>
          <p:nvPr>
            <p:ph sz="quarter" idx="18"/>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Custom layout">
    <p:spTree>
      <p:nvGrpSpPr>
        <p:cNvPr id="1" name=""/>
        <p:cNvGrpSpPr/>
        <p:nvPr/>
      </p:nvGrpSpPr>
      <p:grpSpPr>
        <a:xfrm>
          <a:off x="0" y="0"/>
          <a:ext cx="0" cy="0"/>
          <a:chOff x="0" y="0"/>
          <a:chExt cx="0" cy="0"/>
        </a:xfrm>
      </p:grpSpPr>
      <p:sp>
        <p:nvSpPr>
          <p:cNvPr id="9" name="Content Placeholder 2"/>
          <p:cNvSpPr>
            <a:spLocks noGrp="1"/>
          </p:cNvSpPr>
          <p:nvPr>
            <p:ph sz="quarter" idx="24"/>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10" name="Content Placeholder 2"/>
          <p:cNvSpPr>
            <a:spLocks noGrp="1"/>
          </p:cNvSpPr>
          <p:nvPr>
            <p:ph sz="quarter" idx="16"/>
          </p:nvPr>
        </p:nvSpPr>
        <p:spPr>
          <a:xfrm>
            <a:off x="227012" y="4652967"/>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1" name="Content Placeholder 2"/>
          <p:cNvSpPr>
            <a:spLocks noGrp="1"/>
          </p:cNvSpPr>
          <p:nvPr>
            <p:ph sz="quarter" idx="17"/>
          </p:nvPr>
        </p:nvSpPr>
        <p:spPr>
          <a:xfrm>
            <a:off x="227012"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3" name="Content Placeholder 2"/>
          <p:cNvSpPr>
            <a:spLocks noGrp="1"/>
          </p:cNvSpPr>
          <p:nvPr>
            <p:ph sz="quarter" idx="19"/>
          </p:nvPr>
        </p:nvSpPr>
        <p:spPr>
          <a:xfrm>
            <a:off x="32004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4" name="Content Placeholder 2"/>
          <p:cNvSpPr>
            <a:spLocks noGrp="1"/>
          </p:cNvSpPr>
          <p:nvPr>
            <p:ph sz="quarter" idx="20"/>
          </p:nvPr>
        </p:nvSpPr>
        <p:spPr>
          <a:xfrm>
            <a:off x="3200400" y="2440784"/>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1" name="Content Placeholder 2"/>
          <p:cNvSpPr>
            <a:spLocks noGrp="1"/>
          </p:cNvSpPr>
          <p:nvPr>
            <p:ph sz="quarter" idx="22"/>
          </p:nvPr>
        </p:nvSpPr>
        <p:spPr>
          <a:xfrm>
            <a:off x="6172200" y="4652967"/>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23"/>
          </p:nvPr>
        </p:nvSpPr>
        <p:spPr>
          <a:xfrm>
            <a:off x="61722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1-Custom layout">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227012"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1" name="Content Placeholder 2"/>
          <p:cNvSpPr>
            <a:spLocks noGrp="1"/>
          </p:cNvSpPr>
          <p:nvPr>
            <p:ph sz="quarter" idx="16"/>
          </p:nvPr>
        </p:nvSpPr>
        <p:spPr>
          <a:xfrm>
            <a:off x="227012"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17"/>
          </p:nvPr>
        </p:nvSpPr>
        <p:spPr>
          <a:xfrm>
            <a:off x="227012" y="2440784"/>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228600"/>
            <a:ext cx="2743200" cy="1984248"/>
          </a:xfrm>
          <a:solidFill>
            <a:srgbClr val="D7C5C4"/>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rgbClr val="D7C5C4"/>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6" name="Content Placeholder 2"/>
          <p:cNvSpPr>
            <a:spLocks noGrp="1"/>
          </p:cNvSpPr>
          <p:nvPr>
            <p:ph sz="quarter" idx="21"/>
          </p:nvPr>
        </p:nvSpPr>
        <p:spPr>
          <a:xfrm>
            <a:off x="61722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0784"/>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1-Custom layout">
    <p:spTree>
      <p:nvGrpSpPr>
        <p:cNvPr id="1" name=""/>
        <p:cNvGrpSpPr/>
        <p:nvPr/>
      </p:nvGrpSpPr>
      <p:grpSpPr>
        <a:xfrm>
          <a:off x="0" y="0"/>
          <a:ext cx="0" cy="0"/>
          <a:chOff x="0" y="0"/>
          <a:chExt cx="0" cy="0"/>
        </a:xfrm>
      </p:grpSpPr>
      <p:sp>
        <p:nvSpPr>
          <p:cNvPr id="21" name="Content Placeholder 2"/>
          <p:cNvSpPr>
            <a:spLocks noGrp="1"/>
          </p:cNvSpPr>
          <p:nvPr>
            <p:ph sz="quarter" idx="16"/>
          </p:nvPr>
        </p:nvSpPr>
        <p:spPr>
          <a:xfrm>
            <a:off x="227012"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17"/>
          </p:nvPr>
        </p:nvSpPr>
        <p:spPr>
          <a:xfrm>
            <a:off x="227012"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chemeClr val="accent2"/>
          </a:solidFill>
        </p:spPr>
        <p:txBody>
          <a:bodyPr>
            <a:noAutofit/>
          </a:bodyPr>
          <a:lstStyle>
            <a:lvl1pPr>
              <a:defRPr sz="2400">
                <a:solidFill>
                  <a:schemeClr val="bg1"/>
                </a:solidFill>
              </a:defRPr>
            </a:lvl1pPr>
            <a:lvl2pPr>
              <a:defRPr sz="2400">
                <a:solidFill>
                  <a:schemeClr val="bg1"/>
                </a:solidFill>
              </a:defRPr>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440784"/>
            <a:ext cx="2743200" cy="1984248"/>
          </a:xfrm>
          <a:solidFill>
            <a:srgbClr val="6E8EA0"/>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6" name="Content Placeholder 2"/>
          <p:cNvSpPr>
            <a:spLocks noGrp="1"/>
          </p:cNvSpPr>
          <p:nvPr>
            <p:ph sz="quarter" idx="21"/>
          </p:nvPr>
        </p:nvSpPr>
        <p:spPr>
          <a:xfrm>
            <a:off x="61722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0783"/>
            <a:ext cx="2743200" cy="4196431"/>
          </a:xfrm>
          <a:solidFill>
            <a:schemeClr val="accent2"/>
          </a:solidFill>
        </p:spPr>
        <p:txBody>
          <a:bodyPr>
            <a:noAutofit/>
          </a:bodyPr>
          <a:lstStyle>
            <a:lvl1pPr>
              <a:defRPr sz="2400">
                <a:solidFill>
                  <a:schemeClr val="bg1"/>
                </a:solidFill>
              </a:defRPr>
            </a:lvl1pPr>
            <a:lvl2pPr>
              <a:defRPr sz="2400">
                <a:solidFill>
                  <a:schemeClr val="bg1"/>
                </a:solidFill>
              </a:defRPr>
            </a:lvl2pPr>
          </a:lstStyle>
          <a:p>
            <a:pPr lvl="0"/>
            <a:r>
              <a:rPr lang="en-US" dirty="0"/>
              <a:t>Click to edit Master text styles</a:t>
            </a:r>
          </a:p>
          <a:p>
            <a:pPr lvl="1"/>
            <a:r>
              <a:rPr lang="en-US" dirty="0"/>
              <a:t>Second level</a:t>
            </a:r>
          </a:p>
        </p:txBody>
      </p:sp>
      <p:sp>
        <p:nvSpPr>
          <p:cNvPr id="12" name="Content Placeholder 2"/>
          <p:cNvSpPr>
            <a:spLocks noGrp="1"/>
          </p:cNvSpPr>
          <p:nvPr>
            <p:ph sz="quarter" idx="15"/>
          </p:nvPr>
        </p:nvSpPr>
        <p:spPr>
          <a:xfrm>
            <a:off x="228600" y="228600"/>
            <a:ext cx="5715000" cy="1984248"/>
          </a:xfrm>
          <a:solidFill>
            <a:schemeClr val="accent2"/>
          </a:solidFill>
        </p:spPr>
        <p:txBody>
          <a:bodyPr>
            <a:normAutofit/>
          </a:bodyPr>
          <a:lstStyle>
            <a:lvl1pPr>
              <a:defRPr sz="3600">
                <a:solidFill>
                  <a:srgbClr val="FFFFFF"/>
                </a:solidFill>
              </a:defRPr>
            </a:lvl1pPr>
            <a:lvl2pPr>
              <a:defRPr>
                <a:solidFill>
                  <a:srgbClr val="FFFFFF"/>
                </a:solidFill>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1-Custom layout">
    <p:spTree>
      <p:nvGrpSpPr>
        <p:cNvPr id="1" name=""/>
        <p:cNvGrpSpPr/>
        <p:nvPr/>
      </p:nvGrpSpPr>
      <p:grpSpPr>
        <a:xfrm>
          <a:off x="0" y="0"/>
          <a:ext cx="0" cy="0"/>
          <a:chOff x="0" y="0"/>
          <a:chExt cx="0" cy="0"/>
        </a:xfrm>
      </p:grpSpPr>
      <p:sp>
        <p:nvSpPr>
          <p:cNvPr id="21" name="Content Placeholder 2"/>
          <p:cNvSpPr>
            <a:spLocks noGrp="1"/>
          </p:cNvSpPr>
          <p:nvPr>
            <p:ph sz="quarter" idx="16"/>
          </p:nvPr>
        </p:nvSpPr>
        <p:spPr>
          <a:xfrm>
            <a:off x="227012" y="4652967"/>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228600"/>
            <a:ext cx="5715000" cy="1984248"/>
          </a:xfrm>
          <a:solidFill>
            <a:srgbClr val="D7C5C4"/>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440119"/>
            <a:ext cx="5715000" cy="4197096"/>
          </a:xfrm>
          <a:solidFill>
            <a:schemeClr val="accent2"/>
          </a:solidFill>
        </p:spPr>
        <p:txBody>
          <a:bodyPr>
            <a:noAutofit/>
          </a:bodyPr>
          <a:lstStyle>
            <a:lvl1pPr>
              <a:defRPr sz="2400">
                <a:solidFill>
                  <a:srgbClr val="FFFFFF"/>
                </a:solidFill>
              </a:defRPr>
            </a:lvl1pPr>
            <a:lvl2pPr>
              <a:defRPr sz="2400">
                <a:solidFill>
                  <a:srgbClr val="FFFFFF"/>
                </a:solidFill>
              </a:defRPr>
            </a:lvl2pPr>
          </a:lstStyle>
          <a:p>
            <a:pPr lvl="0"/>
            <a:r>
              <a:rPr lang="en-US" dirty="0"/>
              <a:t>Click to edit Master text styles</a:t>
            </a:r>
          </a:p>
          <a:p>
            <a:pPr lvl="1"/>
            <a:r>
              <a:rPr lang="en-US" dirty="0"/>
              <a:t>Second level</a:t>
            </a:r>
          </a:p>
        </p:txBody>
      </p:sp>
      <p:sp>
        <p:nvSpPr>
          <p:cNvPr id="12" name="Content Placeholder 2"/>
          <p:cNvSpPr>
            <a:spLocks noGrp="1"/>
          </p:cNvSpPr>
          <p:nvPr>
            <p:ph sz="quarter" idx="15"/>
          </p:nvPr>
        </p:nvSpPr>
        <p:spPr>
          <a:xfrm>
            <a:off x="227011" y="228600"/>
            <a:ext cx="2743200" cy="4187952"/>
          </a:xfrm>
          <a:solidFill>
            <a:schemeClr val="accent3"/>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6E9F2-6406-4F09-B495-E34A35F43FC6}"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25973443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1-Custom layout">
    <p:spTree>
      <p:nvGrpSpPr>
        <p:cNvPr id="1" name=""/>
        <p:cNvGrpSpPr/>
        <p:nvPr/>
      </p:nvGrpSpPr>
      <p:grpSpPr>
        <a:xfrm>
          <a:off x="0" y="0"/>
          <a:ext cx="0" cy="0"/>
          <a:chOff x="0" y="0"/>
          <a:chExt cx="0" cy="0"/>
        </a:xfrm>
      </p:grpSpPr>
      <p:sp>
        <p:nvSpPr>
          <p:cNvPr id="21" name="Content Placeholder 2"/>
          <p:cNvSpPr>
            <a:spLocks noGrp="1"/>
          </p:cNvSpPr>
          <p:nvPr>
            <p:ph sz="quarter" idx="16"/>
          </p:nvPr>
        </p:nvSpPr>
        <p:spPr>
          <a:xfrm>
            <a:off x="227012"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4654296"/>
            <a:ext cx="57150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28600"/>
            <a:ext cx="5715000" cy="4187952"/>
          </a:xfrm>
          <a:solidFill>
            <a:schemeClr val="accent3"/>
          </a:solidFill>
        </p:spPr>
        <p:txBody>
          <a:bodyPr>
            <a:noAutofit/>
          </a:bodyPr>
          <a:lstStyle>
            <a:lvl1pPr>
              <a:defRPr sz="2400">
                <a:solidFill>
                  <a:srgbClr val="FFFFFF"/>
                </a:solidFill>
              </a:defRPr>
            </a:lvl1pPr>
            <a:lvl2pPr>
              <a:defRPr sz="2400">
                <a:solidFill>
                  <a:srgbClr val="FFFFFF"/>
                </a:solidFill>
              </a:defRPr>
            </a:lvl2pPr>
          </a:lstStyle>
          <a:p>
            <a:pPr lvl="0"/>
            <a:r>
              <a:rPr lang="en-US" dirty="0"/>
              <a:t>Click to edit Master text styles</a:t>
            </a:r>
          </a:p>
          <a:p>
            <a:pPr lvl="1"/>
            <a:r>
              <a:rPr lang="en-US" dirty="0"/>
              <a:t>Second level</a:t>
            </a:r>
          </a:p>
        </p:txBody>
      </p:sp>
      <p:sp>
        <p:nvSpPr>
          <p:cNvPr id="12" name="Content Placeholder 2"/>
          <p:cNvSpPr>
            <a:spLocks noGrp="1"/>
          </p:cNvSpPr>
          <p:nvPr>
            <p:ph sz="quarter" idx="15"/>
          </p:nvPr>
        </p:nvSpPr>
        <p:spPr>
          <a:xfrm>
            <a:off x="227011" y="2441448"/>
            <a:ext cx="2743200" cy="4197096"/>
          </a:xfrm>
          <a:solidFill>
            <a:schemeClr val="accent2"/>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1-Custom layout">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227012" y="228600"/>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228600"/>
            <a:ext cx="5715000" cy="1984248"/>
          </a:xfrm>
          <a:solidFill>
            <a:srgbClr val="D7C5C4"/>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rgbClr val="D7C5C4"/>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440784"/>
            <a:ext cx="2743200" cy="1984248"/>
          </a:xfrm>
          <a:solidFill>
            <a:schemeClr val="accent3">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2967"/>
            <a:ext cx="2743200" cy="1984248"/>
          </a:xfrm>
          <a:solidFill>
            <a:schemeClr val="accent3">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0784"/>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227011" y="2440119"/>
            <a:ext cx="2743200" cy="4197096"/>
          </a:xfrm>
          <a:solidFill>
            <a:schemeClr val="accent4"/>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1-Custom layout">
    <p:spTree>
      <p:nvGrpSpPr>
        <p:cNvPr id="1" name=""/>
        <p:cNvGrpSpPr/>
        <p:nvPr/>
      </p:nvGrpSpPr>
      <p:grpSpPr>
        <a:xfrm>
          <a:off x="0" y="0"/>
          <a:ext cx="0" cy="0"/>
          <a:chOff x="0" y="0"/>
          <a:chExt cx="0" cy="0"/>
        </a:xfrm>
      </p:grpSpPr>
      <p:sp>
        <p:nvSpPr>
          <p:cNvPr id="21" name="Content Placeholder 2"/>
          <p:cNvSpPr>
            <a:spLocks noGrp="1"/>
          </p:cNvSpPr>
          <p:nvPr>
            <p:ph sz="quarter" idx="16"/>
          </p:nvPr>
        </p:nvSpPr>
        <p:spPr>
          <a:xfrm>
            <a:off x="227012" y="4652967"/>
            <a:ext cx="2743200" cy="1984248"/>
          </a:xfrm>
          <a:solidFill>
            <a:schemeClr val="accent6"/>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228600"/>
            <a:ext cx="5715000" cy="1984248"/>
          </a:xfrm>
          <a:solidFill>
            <a:schemeClr val="accent3">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5715000" cy="1984248"/>
          </a:xfrm>
          <a:solidFill>
            <a:schemeClr val="accent3">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0784"/>
            <a:ext cx="2743200" cy="1984248"/>
          </a:xfrm>
          <a:solidFill>
            <a:schemeClr val="accent6"/>
          </a:solidFill>
        </p:spPr>
        <p:txBody>
          <a:bodyPr>
            <a:noAutofit/>
          </a:bodyPr>
          <a:lstStyle>
            <a:lvl1pPr>
              <a:defRPr sz="2400">
                <a:solidFill>
                  <a:schemeClr val="tx1"/>
                </a:solidFill>
              </a:defRPr>
            </a:lvl1pPr>
            <a:lvl2pPr>
              <a:defRPr sz="2400">
                <a:solidFill>
                  <a:schemeClr val="tx1"/>
                </a:solidFill>
              </a:defRPr>
            </a:lvl2pPr>
          </a:lstStyle>
          <a:p>
            <a:pPr lvl="0"/>
            <a:r>
              <a:rPr lang="en-US" dirty="0"/>
              <a:t>Click to edit Master text styles</a:t>
            </a:r>
          </a:p>
          <a:p>
            <a:pPr lvl="1"/>
            <a:r>
              <a:rPr lang="en-US" dirty="0"/>
              <a:t>Second level</a:t>
            </a:r>
          </a:p>
        </p:txBody>
      </p:sp>
      <p:sp>
        <p:nvSpPr>
          <p:cNvPr id="12" name="Content Placeholder 2"/>
          <p:cNvSpPr>
            <a:spLocks noGrp="1"/>
          </p:cNvSpPr>
          <p:nvPr>
            <p:ph sz="quarter" idx="24"/>
          </p:nvPr>
        </p:nvSpPr>
        <p:spPr>
          <a:xfrm>
            <a:off x="227011" y="228600"/>
            <a:ext cx="2743200" cy="4187952"/>
          </a:xfrm>
          <a:solidFill>
            <a:schemeClr val="accent2"/>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
        <p:nvSpPr>
          <p:cNvPr id="13" name="Content Placeholder 2"/>
          <p:cNvSpPr>
            <a:spLocks noGrp="1"/>
          </p:cNvSpPr>
          <p:nvPr>
            <p:ph sz="quarter" idx="25"/>
          </p:nvPr>
        </p:nvSpPr>
        <p:spPr>
          <a:xfrm>
            <a:off x="3200400" y="2440784"/>
            <a:ext cx="2743200" cy="1984248"/>
          </a:xfrm>
          <a:solidFill>
            <a:schemeClr val="accent5"/>
          </a:solidFill>
        </p:spPr>
        <p:txBody>
          <a:bodyPr>
            <a:noAutofit/>
          </a:bodyPr>
          <a:lstStyle>
            <a:lvl1pPr>
              <a:defRPr sz="2400">
                <a:solidFill>
                  <a:schemeClr val="tx1"/>
                </a:solidFill>
              </a:defRPr>
            </a:lvl1pPr>
            <a:lvl2pPr>
              <a:defRPr sz="2400">
                <a:solidFill>
                  <a:schemeClr val="tx1"/>
                </a:solidFill>
              </a:defRPr>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1-Custom layout">
    <p:spTree>
      <p:nvGrpSpPr>
        <p:cNvPr id="1" name=""/>
        <p:cNvGrpSpPr/>
        <p:nvPr/>
      </p:nvGrpSpPr>
      <p:grpSpPr>
        <a:xfrm>
          <a:off x="0" y="0"/>
          <a:ext cx="0" cy="0"/>
          <a:chOff x="0" y="0"/>
          <a:chExt cx="0" cy="0"/>
        </a:xfrm>
      </p:grpSpPr>
      <p:sp>
        <p:nvSpPr>
          <p:cNvPr id="23" name="Content Placeholder 2"/>
          <p:cNvSpPr>
            <a:spLocks noGrp="1"/>
          </p:cNvSpPr>
          <p:nvPr>
            <p:ph sz="quarter" idx="18"/>
          </p:nvPr>
        </p:nvSpPr>
        <p:spPr>
          <a:xfrm>
            <a:off x="3200400" y="2440784"/>
            <a:ext cx="5715000" cy="1984248"/>
          </a:xfrm>
          <a:solidFill>
            <a:srgbClr val="D7C5C4"/>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chemeClr val="accent4">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28600"/>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2967"/>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28600"/>
            <a:ext cx="2743200" cy="1984248"/>
          </a:xfrm>
          <a:solidFill>
            <a:schemeClr val="accent4">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227011" y="228600"/>
            <a:ext cx="2743200" cy="6409944"/>
          </a:xfrm>
          <a:solidFill>
            <a:schemeClr val="accent4"/>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1-Custom layout">
    <p:spTree>
      <p:nvGrpSpPr>
        <p:cNvPr id="1" name=""/>
        <p:cNvGrpSpPr/>
        <p:nvPr/>
      </p:nvGrpSpPr>
      <p:grpSpPr>
        <a:xfrm>
          <a:off x="0" y="0"/>
          <a:ext cx="0" cy="0"/>
          <a:chOff x="0" y="0"/>
          <a:chExt cx="0" cy="0"/>
        </a:xfrm>
      </p:grpSpPr>
      <p:sp>
        <p:nvSpPr>
          <p:cNvPr id="23" name="Content Placeholder 2"/>
          <p:cNvSpPr>
            <a:spLocks noGrp="1"/>
          </p:cNvSpPr>
          <p:nvPr>
            <p:ph sz="quarter" idx="18"/>
          </p:nvPr>
        </p:nvSpPr>
        <p:spPr>
          <a:xfrm>
            <a:off x="3200400" y="2440784"/>
            <a:ext cx="5715000" cy="1984248"/>
          </a:xfrm>
          <a:solidFill>
            <a:schemeClr val="accent2"/>
          </a:solidFill>
        </p:spPr>
        <p:txBody>
          <a:bodyPr>
            <a:noAutofit/>
          </a:bodyPr>
          <a:lstStyle>
            <a:lvl1pPr>
              <a:defRPr sz="2400">
                <a:solidFill>
                  <a:srgbClr val="FFFFFF"/>
                </a:solidFill>
              </a:defRPr>
            </a:lvl1pPr>
            <a:lvl2pPr>
              <a:defRPr sz="2400">
                <a:solidFill>
                  <a:srgbClr val="FFFFFF"/>
                </a:solidFill>
              </a:defRPr>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28600"/>
            <a:ext cx="2743200" cy="1984248"/>
          </a:xfrm>
          <a:solidFill>
            <a:schemeClr val="accent5"/>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2967"/>
            <a:ext cx="2743200" cy="1984248"/>
          </a:xfrm>
          <a:solidFill>
            <a:srgbClr val="C5D2D9"/>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227011" y="228600"/>
            <a:ext cx="2743200" cy="4187952"/>
          </a:xfrm>
          <a:solidFill>
            <a:schemeClr val="accent6">
              <a:lumMod val="75000"/>
            </a:schemeClr>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
        <p:nvSpPr>
          <p:cNvPr id="8" name="Content Placeholder 2"/>
          <p:cNvSpPr>
            <a:spLocks noGrp="1"/>
          </p:cNvSpPr>
          <p:nvPr>
            <p:ph sz="quarter" idx="25"/>
          </p:nvPr>
        </p:nvSpPr>
        <p:spPr>
          <a:xfrm>
            <a:off x="227011" y="4652967"/>
            <a:ext cx="2743200" cy="1984248"/>
          </a:xfrm>
          <a:solidFill>
            <a:schemeClr val="accent4">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1-Custom layout">
    <p:spTree>
      <p:nvGrpSpPr>
        <p:cNvPr id="1" name=""/>
        <p:cNvGrpSpPr/>
        <p:nvPr/>
      </p:nvGrpSpPr>
      <p:grpSpPr>
        <a:xfrm>
          <a:off x="0" y="0"/>
          <a:ext cx="0" cy="0"/>
          <a:chOff x="0" y="0"/>
          <a:chExt cx="0" cy="0"/>
        </a:xfrm>
      </p:grpSpPr>
      <p:sp>
        <p:nvSpPr>
          <p:cNvPr id="24" name="Content Placeholder 2"/>
          <p:cNvSpPr>
            <a:spLocks noGrp="1"/>
          </p:cNvSpPr>
          <p:nvPr>
            <p:ph sz="quarter" idx="19"/>
          </p:nvPr>
        </p:nvSpPr>
        <p:spPr>
          <a:xfrm>
            <a:off x="3200400" y="2441448"/>
            <a:ext cx="2743200" cy="4197096"/>
          </a:xfrm>
          <a:solidFill>
            <a:schemeClr val="accent2">
              <a:lumMod val="60000"/>
              <a:lumOff val="40000"/>
            </a:schemeClr>
          </a:solidFill>
        </p:spPr>
        <p:txBody>
          <a:bodyPr>
            <a:noAutofit/>
          </a:bodyPr>
          <a:lstStyle>
            <a:lvl1pPr>
              <a:defRPr sz="2400">
                <a:solidFill>
                  <a:srgbClr val="F6FFFC"/>
                </a:solidFill>
              </a:defRPr>
            </a:lvl1pPr>
            <a:lvl2pPr>
              <a:defRPr sz="2400">
                <a:solidFill>
                  <a:srgbClr val="F6FFFC"/>
                </a:solidFill>
              </a:defRPr>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28600"/>
            <a:ext cx="2743200" cy="1984248"/>
          </a:xfrm>
          <a:solidFill>
            <a:schemeClr val="accent2">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4296"/>
            <a:ext cx="2743200" cy="1984248"/>
          </a:xfrm>
          <a:solidFill>
            <a:schemeClr val="accent3"/>
          </a:solidFill>
        </p:spPr>
        <p:txBody>
          <a:bodyPr>
            <a:noAutofit/>
          </a:bodyPr>
          <a:lstStyle>
            <a:lvl1pPr>
              <a:defRPr sz="2400">
                <a:solidFill>
                  <a:srgbClr val="F6FFFC"/>
                </a:solidFill>
              </a:defRPr>
            </a:lvl1pPr>
            <a:lvl2pPr>
              <a:defRPr sz="2400">
                <a:solidFill>
                  <a:srgbClr val="F6FFFC"/>
                </a:solidFill>
              </a:defRPr>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28600"/>
            <a:ext cx="2743200" cy="4187952"/>
          </a:xfrm>
          <a:solidFill>
            <a:schemeClr val="accent2"/>
          </a:solidFill>
        </p:spPr>
        <p:txBody>
          <a:bodyPr>
            <a:noAutofit/>
          </a:bodyPr>
          <a:lstStyle>
            <a:lvl1pPr>
              <a:defRPr sz="2400">
                <a:solidFill>
                  <a:schemeClr val="tx2"/>
                </a:solidFill>
              </a:defRPr>
            </a:lvl1pPr>
            <a:lvl2pPr>
              <a:defRPr sz="2400">
                <a:solidFill>
                  <a:schemeClr val="tx2"/>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227011" y="228600"/>
            <a:ext cx="2743200" cy="4187952"/>
          </a:xfrm>
          <a:solidFill>
            <a:schemeClr val="accent2"/>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
        <p:nvSpPr>
          <p:cNvPr id="8" name="Content Placeholder 2"/>
          <p:cNvSpPr>
            <a:spLocks noGrp="1"/>
          </p:cNvSpPr>
          <p:nvPr>
            <p:ph sz="quarter" idx="25"/>
          </p:nvPr>
        </p:nvSpPr>
        <p:spPr>
          <a:xfrm>
            <a:off x="227011" y="4654296"/>
            <a:ext cx="2743200" cy="1984248"/>
          </a:xfrm>
          <a:solidFill>
            <a:schemeClr val="accent3"/>
          </a:solidFill>
        </p:spPr>
        <p:txBody>
          <a:bodyPr>
            <a:noAutofit/>
          </a:bodyPr>
          <a:lstStyle>
            <a:lvl1pPr>
              <a:defRPr sz="2400">
                <a:solidFill>
                  <a:srgbClr val="F6FFFC"/>
                </a:solidFill>
              </a:defRPr>
            </a:lvl1pPr>
            <a:lvl2pPr>
              <a:defRPr sz="2400">
                <a:solidFill>
                  <a:srgbClr val="F6FFFC"/>
                </a:solidFill>
              </a:defRPr>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_1-Custom layout">
    <p:spTree>
      <p:nvGrpSpPr>
        <p:cNvPr id="1" name=""/>
        <p:cNvGrpSpPr/>
        <p:nvPr/>
      </p:nvGrpSpPr>
      <p:grpSpPr>
        <a:xfrm>
          <a:off x="0" y="0"/>
          <a:ext cx="0" cy="0"/>
          <a:chOff x="0" y="0"/>
          <a:chExt cx="0" cy="0"/>
        </a:xfrm>
      </p:grpSpPr>
      <p:sp>
        <p:nvSpPr>
          <p:cNvPr id="24" name="Content Placeholder 2"/>
          <p:cNvSpPr>
            <a:spLocks noGrp="1"/>
          </p:cNvSpPr>
          <p:nvPr>
            <p:ph sz="quarter" idx="19"/>
          </p:nvPr>
        </p:nvSpPr>
        <p:spPr>
          <a:xfrm>
            <a:off x="227011" y="2441448"/>
            <a:ext cx="2743200" cy="4197096"/>
          </a:xfrm>
          <a:solidFill>
            <a:schemeClr val="accent2">
              <a:lumMod val="60000"/>
              <a:lumOff val="40000"/>
            </a:schemeClr>
          </a:solidFill>
        </p:spPr>
        <p:txBody>
          <a:bodyPr>
            <a:noAutofit/>
          </a:bodyPr>
          <a:lstStyle>
            <a:lvl1pPr>
              <a:defRPr sz="2400">
                <a:solidFill>
                  <a:srgbClr val="F6FFFC"/>
                </a:solidFill>
              </a:defRPr>
            </a:lvl1pPr>
            <a:lvl2pPr>
              <a:defRPr sz="2400">
                <a:solidFill>
                  <a:srgbClr val="F6FFFC"/>
                </a:solidFill>
              </a:defRPr>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227011" y="228600"/>
            <a:ext cx="2743200" cy="1984248"/>
          </a:xfrm>
          <a:solidFill>
            <a:srgbClr val="99BFD8"/>
          </a:solidFill>
        </p:spPr>
        <p:txBody>
          <a:bodyPr>
            <a:noAutofit/>
          </a:bodyPr>
          <a:lstStyle>
            <a:lvl1pPr>
              <a:defRPr sz="2400">
                <a:solidFill>
                  <a:srgbClr val="000000"/>
                </a:solidFill>
              </a:defRPr>
            </a:lvl1pPr>
            <a:lvl2pPr>
              <a:defRPr sz="2400">
                <a:solidFill>
                  <a:srgbClr val="000000"/>
                </a:solidFill>
              </a:defRPr>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228600"/>
            <a:ext cx="2743200" cy="1984248"/>
          </a:xfrm>
          <a:solidFill>
            <a:srgbClr val="99BFD8"/>
          </a:solidFill>
        </p:spPr>
        <p:txBody>
          <a:bodyPr>
            <a:noAutofit/>
          </a:bodyPr>
          <a:lstStyle>
            <a:lvl1pPr>
              <a:defRPr sz="2400">
                <a:solidFill>
                  <a:srgbClr val="000000"/>
                </a:solidFill>
              </a:defRPr>
            </a:lvl1pPr>
            <a:lvl2pPr>
              <a:defRPr sz="2400">
                <a:solidFill>
                  <a:srgbClr val="000000"/>
                </a:solidFill>
              </a:defRPr>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1448"/>
            <a:ext cx="2743200" cy="4197096"/>
          </a:xfrm>
          <a:solidFill>
            <a:schemeClr val="accent2">
              <a:lumMod val="60000"/>
              <a:lumOff val="40000"/>
            </a:schemeClr>
          </a:solidFill>
        </p:spPr>
        <p:txBody>
          <a:bodyPr>
            <a:noAutofit/>
          </a:bodyPr>
          <a:lstStyle>
            <a:lvl1pPr>
              <a:defRPr sz="2400">
                <a:solidFill>
                  <a:schemeClr val="tx2"/>
                </a:solidFill>
              </a:defRPr>
            </a:lvl1pPr>
            <a:lvl2pPr>
              <a:defRPr sz="2400">
                <a:solidFill>
                  <a:schemeClr val="tx2"/>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3200400" y="228600"/>
            <a:ext cx="2743200" cy="4187952"/>
          </a:xfrm>
          <a:solidFill>
            <a:schemeClr val="accent2"/>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
        <p:nvSpPr>
          <p:cNvPr id="8" name="Content Placeholder 2"/>
          <p:cNvSpPr>
            <a:spLocks noGrp="1"/>
          </p:cNvSpPr>
          <p:nvPr>
            <p:ph sz="quarter" idx="25"/>
          </p:nvPr>
        </p:nvSpPr>
        <p:spPr>
          <a:xfrm>
            <a:off x="3200400" y="4654296"/>
            <a:ext cx="2743200" cy="1984248"/>
          </a:xfrm>
          <a:solidFill>
            <a:srgbClr val="99BFD8"/>
          </a:solidFill>
        </p:spPr>
        <p:txBody>
          <a:bodyPr>
            <a:noAutofit/>
          </a:bodyPr>
          <a:lstStyle>
            <a:lvl1pPr>
              <a:defRPr sz="2400">
                <a:solidFill>
                  <a:schemeClr val="tx1"/>
                </a:solidFill>
              </a:defRPr>
            </a:lvl1pPr>
            <a:lvl2pPr>
              <a:defRPr sz="2400">
                <a:solidFill>
                  <a:schemeClr val="tx1"/>
                </a:solidFill>
              </a:defRPr>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2"/>
          <p:cNvSpPr>
            <a:spLocks noGrp="1"/>
          </p:cNvSpPr>
          <p:nvPr>
            <p:ph sz="quarter" idx="15"/>
          </p:nvPr>
        </p:nvSpPr>
        <p:spPr>
          <a:xfrm>
            <a:off x="227013" y="1371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8" name="Content Placeholder 2"/>
          <p:cNvSpPr>
            <a:spLocks noGrp="1"/>
          </p:cNvSpPr>
          <p:nvPr>
            <p:ph sz="quarter" idx="18"/>
          </p:nvPr>
        </p:nvSpPr>
        <p:spPr>
          <a:xfrm>
            <a:off x="4680141" y="1371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txBox="1">
            <a:spLocks/>
          </p:cNvSpPr>
          <p:nvPr userDrawn="1"/>
        </p:nvSpPr>
        <p:spPr>
          <a:xfrm>
            <a:off x="227013" y="4700695"/>
            <a:ext cx="4233672" cy="1828800"/>
          </a:xfrm>
          <a:prstGeom prst="rect">
            <a:avLst/>
          </a:prstGeom>
          <a:solidFill>
            <a:srgbClr val="2C5672"/>
          </a:solidFill>
        </p:spPr>
        <p:txBody>
          <a:bodyPr vert="horz" lIns="182880" tIns="91440" rIns="182880" bIns="91440" rtlCol="0" anchor="ctr" anchorCtr="1">
            <a:noAutofit/>
          </a:bodyPr>
          <a:lstStyle>
            <a:lvl1pPr marL="0" indent="0" algn="l" defTabSz="457200" rtl="0" eaLnBrk="1" latinLnBrk="0" hangingPunct="1">
              <a:spcBef>
                <a:spcPct val="20000"/>
              </a:spcBef>
              <a:buFont typeface="Arial"/>
              <a:buNone/>
              <a:defRPr sz="2400" b="0" i="0" kern="1200">
                <a:solidFill>
                  <a:schemeClr val="tx1"/>
                </a:solidFill>
                <a:latin typeface="Futura Std Book"/>
                <a:ea typeface="+mn-ea"/>
                <a:cs typeface="Futura Std Book"/>
              </a:defRPr>
            </a:lvl1pPr>
            <a:lvl2pPr marL="230188" indent="-230188" algn="l" defTabSz="457200" rtl="0" eaLnBrk="1" latinLnBrk="0" hangingPunct="1">
              <a:spcBef>
                <a:spcPct val="20000"/>
              </a:spcBef>
              <a:buFont typeface="Arial"/>
              <a:buChar char="•"/>
              <a:defRPr sz="2400" b="0" i="0" kern="1200">
                <a:solidFill>
                  <a:schemeClr val="tx1"/>
                </a:solidFill>
                <a:latin typeface="Futura Std Book"/>
                <a:ea typeface="+mn-ea"/>
                <a:cs typeface="Futura Std Book"/>
              </a:defRPr>
            </a:lvl2pPr>
            <a:lvl3pPr marL="1143000" indent="-2286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defRPr/>
            </a:pPr>
            <a:endParaRPr lang="en-US" dirty="0">
              <a:solidFill>
                <a:prstClr val="black"/>
              </a:solidFill>
            </a:endParaRPr>
          </a:p>
        </p:txBody>
      </p:sp>
      <p:sp>
        <p:nvSpPr>
          <p:cNvPr id="4" name="Content Placeholder 4"/>
          <p:cNvSpPr>
            <a:spLocks noGrp="1"/>
          </p:cNvSpPr>
          <p:nvPr userDrawn="1"/>
        </p:nvSpPr>
        <p:spPr>
          <a:xfrm>
            <a:off x="4680141" y="4700695"/>
            <a:ext cx="4233672" cy="1828800"/>
          </a:xfrm>
          <a:prstGeom prst="rect">
            <a:avLst/>
          </a:prstGeom>
          <a:solidFill>
            <a:srgbClr val="2C5672"/>
          </a:solidFill>
        </p:spPr>
        <p:txBody>
          <a:bodyPr vert="horz" lIns="182880" tIns="91440" rIns="182880" bIns="91440" rtlCol="0" anchor="ctr" anchorCtr="1">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defTabSz="914400">
              <a:defRPr/>
            </a:pPr>
            <a:endParaRPr lang="en-US" dirty="0">
              <a:solidFill>
                <a:prstClr val="black"/>
              </a:solidFill>
            </a:endParaRPr>
          </a:p>
        </p:txBody>
      </p:sp>
      <p:sp>
        <p:nvSpPr>
          <p:cNvPr id="6" name="Content Placeholder 2"/>
          <p:cNvSpPr>
            <a:spLocks noGrp="1"/>
          </p:cNvSpPr>
          <p:nvPr>
            <p:ph sz="quarter" idx="17"/>
          </p:nvPr>
        </p:nvSpPr>
        <p:spPr>
          <a:xfrm>
            <a:off x="227013" y="228599"/>
            <a:ext cx="8686800" cy="914400"/>
          </a:xfrm>
          <a:prstGeom prst="rect">
            <a:avLst/>
          </a:prstGeom>
          <a:solidFill>
            <a:schemeClr val="accent2"/>
          </a:solidFill>
        </p:spPr>
        <p:txBody>
          <a:bodyPr tIns="1627632" anchor="t" anchorCtr="0">
            <a:normAutofit fontScale="25000" lnSpcReduction="20000"/>
          </a:bodyPr>
          <a:lstStyle/>
          <a:p>
            <a:pPr marL="0" indent="0">
              <a:lnSpc>
                <a:spcPct val="110000"/>
              </a:lnSpc>
              <a:buNone/>
            </a:pPr>
            <a:endParaRPr lang="en-US" sz="2800" dirty="0">
              <a:solidFill>
                <a:schemeClr val="tx1"/>
              </a:solidFill>
              <a:latin typeface="Franklin Gothic Medium"/>
              <a:ea typeface="ＭＳ Ｐゴシック" charset="0"/>
              <a:cs typeface="Franklin Gothic Medium"/>
            </a:endParaRPr>
          </a:p>
          <a:p>
            <a:endParaRPr lang="en-US" dirty="0">
              <a:latin typeface="Franklin Gothic Medium"/>
              <a:cs typeface="Franklin Gothic Medium"/>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7012" y="228600"/>
            <a:ext cx="2743200" cy="3090672"/>
          </a:xfrm>
          <a:solidFill>
            <a:schemeClr val="accent2"/>
          </a:solidFill>
        </p:spPr>
        <p:txBody>
          <a:bodyPr/>
          <a:lstStyle/>
          <a:p>
            <a:endParaRPr lang="en-US" sz="3600" dirty="0">
              <a:solidFill>
                <a:schemeClr val="bg1"/>
              </a:solidFill>
              <a:latin typeface="Franklin Gothic Medium"/>
              <a:cs typeface="Franklin Gothic Medium"/>
            </a:endParaRPr>
          </a:p>
        </p:txBody>
      </p:sp>
      <p:sp>
        <p:nvSpPr>
          <p:cNvPr id="4" name="Content Placeholder 4"/>
          <p:cNvSpPr>
            <a:spLocks noGrp="1"/>
          </p:cNvSpPr>
          <p:nvPr>
            <p:ph sz="quarter" idx="16"/>
          </p:nvPr>
        </p:nvSpPr>
        <p:spPr>
          <a:xfrm>
            <a:off x="227012" y="3547872"/>
            <a:ext cx="2743200" cy="3090672"/>
          </a:xfrm>
          <a:solidFill>
            <a:schemeClr val="accent2"/>
          </a:solidFill>
        </p:spPr>
        <p:txBody>
          <a:bodyPr/>
          <a:lstStyle/>
          <a:p>
            <a:endParaRPr lang="en-US" sz="3600" dirty="0">
              <a:solidFill>
                <a:srgbClr val="FFFFFF"/>
              </a:solidFill>
              <a:latin typeface="Franklin Gothic Medium"/>
              <a:cs typeface="Franklin Gothic Medium"/>
            </a:endParaRPr>
          </a:p>
        </p:txBody>
      </p:sp>
      <p:sp>
        <p:nvSpPr>
          <p:cNvPr id="5" name="Content Placeholder 6"/>
          <p:cNvSpPr>
            <a:spLocks noGrp="1"/>
          </p:cNvSpPr>
          <p:nvPr>
            <p:ph sz="quarter" idx="17"/>
          </p:nvPr>
        </p:nvSpPr>
        <p:spPr>
          <a:xfrm>
            <a:off x="3200400" y="228600"/>
            <a:ext cx="5715000" cy="3090672"/>
          </a:xfrm>
          <a:solidFill>
            <a:schemeClr val="accent3">
              <a:lumMod val="40000"/>
              <a:lumOff val="60000"/>
            </a:schemeClr>
          </a:solidFill>
        </p:spPr>
        <p:txBody>
          <a:bodyPr/>
          <a:lstStyle/>
          <a:p>
            <a:endParaRPr lang="en-US" dirty="0"/>
          </a:p>
        </p:txBody>
      </p:sp>
      <p:sp>
        <p:nvSpPr>
          <p:cNvPr id="6" name="Content Placeholder 7"/>
          <p:cNvSpPr>
            <a:spLocks noGrp="1"/>
          </p:cNvSpPr>
          <p:nvPr>
            <p:ph sz="quarter" idx="18"/>
          </p:nvPr>
        </p:nvSpPr>
        <p:spPr>
          <a:xfrm>
            <a:off x="3200400" y="3547872"/>
            <a:ext cx="5715000" cy="3090672"/>
          </a:xfrm>
          <a:solidFill>
            <a:schemeClr val="accent3">
              <a:lumMod val="40000"/>
              <a:lumOff val="60000"/>
            </a:schemeClr>
          </a:solidFill>
        </p:spPr>
        <p:txBody>
          <a:body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1-Custom layout">
    <p:spTree>
      <p:nvGrpSpPr>
        <p:cNvPr id="1" name=""/>
        <p:cNvGrpSpPr/>
        <p:nvPr/>
      </p:nvGrpSpPr>
      <p:grpSpPr>
        <a:xfrm>
          <a:off x="0" y="0"/>
          <a:ext cx="0" cy="0"/>
          <a:chOff x="0" y="0"/>
          <a:chExt cx="0" cy="0"/>
        </a:xfrm>
      </p:grpSpPr>
      <p:sp>
        <p:nvSpPr>
          <p:cNvPr id="27" name="Content Placeholder 2"/>
          <p:cNvSpPr>
            <a:spLocks noGrp="1"/>
          </p:cNvSpPr>
          <p:nvPr>
            <p:ph sz="quarter" idx="22"/>
          </p:nvPr>
        </p:nvSpPr>
        <p:spPr>
          <a:xfrm>
            <a:off x="6172200" y="4654296"/>
            <a:ext cx="2743200" cy="1984248"/>
          </a:xfrm>
          <a:solidFill>
            <a:srgbClr val="99BFD8"/>
          </a:solidFill>
        </p:spPr>
        <p:txBody>
          <a:bodyPr>
            <a:noAutofit/>
          </a:bodyPr>
          <a:lstStyle>
            <a:lvl1pPr>
              <a:defRPr sz="2400">
                <a:solidFill>
                  <a:srgbClr val="000000"/>
                </a:solidFill>
              </a:defRPr>
            </a:lvl1pPr>
            <a:lvl2pPr>
              <a:defRPr sz="2400">
                <a:solidFill>
                  <a:srgbClr val="000000"/>
                </a:solidFill>
              </a:defRPr>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28600"/>
            <a:ext cx="2743200" cy="4187952"/>
          </a:xfrm>
          <a:solidFill>
            <a:schemeClr val="accent2">
              <a:lumMod val="60000"/>
              <a:lumOff val="40000"/>
            </a:schemeClr>
          </a:solidFill>
        </p:spPr>
        <p:txBody>
          <a:bodyPr>
            <a:noAutofit/>
          </a:bodyPr>
          <a:lstStyle>
            <a:lvl1pPr>
              <a:defRPr sz="2400">
                <a:solidFill>
                  <a:schemeClr val="tx2"/>
                </a:solidFill>
              </a:defRPr>
            </a:lvl1pPr>
            <a:lvl2pPr>
              <a:defRPr sz="2400">
                <a:solidFill>
                  <a:schemeClr val="tx2"/>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227011" y="228600"/>
            <a:ext cx="5715000" cy="6400800"/>
          </a:xfrm>
          <a:solidFill>
            <a:schemeClr val="accent2"/>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0175" y="0"/>
            <a:ext cx="7743825" cy="1143000"/>
          </a:xfrm>
        </p:spPr>
        <p:txBody>
          <a:bodyPr/>
          <a:lstStyle/>
          <a:p>
            <a:r>
              <a:rPr lang="en-US"/>
              <a:t>Click to edit Master title style</a:t>
            </a:r>
          </a:p>
        </p:txBody>
      </p:sp>
      <p:sp>
        <p:nvSpPr>
          <p:cNvPr id="3" name="Table Placeholder 2"/>
          <p:cNvSpPr>
            <a:spLocks noGrp="1"/>
          </p:cNvSpPr>
          <p:nvPr>
            <p:ph type="tbl" idx="1"/>
          </p:nvPr>
        </p:nvSpPr>
        <p:spPr>
          <a:xfrm>
            <a:off x="311150" y="1560513"/>
            <a:ext cx="8521700" cy="4572000"/>
          </a:xfrm>
        </p:spPr>
        <p:txBody>
          <a:bodyPr/>
          <a:lstStyle/>
          <a:p>
            <a:endParaRPr lang="en-US"/>
          </a:p>
        </p:txBody>
      </p:sp>
    </p:spTree>
    <p:extLst>
      <p:ext uri="{BB962C8B-B14F-4D97-AF65-F5344CB8AC3E}">
        <p14:creationId xmlns:p14="http://schemas.microsoft.com/office/powerpoint/2010/main" val="198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1-Custom layout">
    <p:spTree>
      <p:nvGrpSpPr>
        <p:cNvPr id="1" name=""/>
        <p:cNvGrpSpPr/>
        <p:nvPr/>
      </p:nvGrpSpPr>
      <p:grpSpPr>
        <a:xfrm>
          <a:off x="0" y="0"/>
          <a:ext cx="0" cy="0"/>
          <a:chOff x="0" y="0"/>
          <a:chExt cx="0" cy="0"/>
        </a:xfrm>
      </p:grpSpPr>
      <p:sp>
        <p:nvSpPr>
          <p:cNvPr id="27" name="Content Placeholder 2"/>
          <p:cNvSpPr>
            <a:spLocks noGrp="1"/>
          </p:cNvSpPr>
          <p:nvPr>
            <p:ph sz="quarter" idx="22"/>
          </p:nvPr>
        </p:nvSpPr>
        <p:spPr>
          <a:xfrm>
            <a:off x="6172200" y="228600"/>
            <a:ext cx="2743200" cy="1984248"/>
          </a:xfrm>
          <a:solidFill>
            <a:schemeClr val="accent6">
              <a:lumMod val="40000"/>
              <a:lumOff val="60000"/>
            </a:schemeClr>
          </a:solidFill>
        </p:spPr>
        <p:txBody>
          <a:bodyPr>
            <a:noAutofit/>
          </a:bodyPr>
          <a:lstStyle>
            <a:lvl1pPr>
              <a:defRPr sz="2400">
                <a:solidFill>
                  <a:srgbClr val="000000"/>
                </a:solidFill>
              </a:defRPr>
            </a:lvl1pPr>
            <a:lvl2pPr>
              <a:defRPr sz="2400">
                <a:solidFill>
                  <a:srgbClr val="000000"/>
                </a:solidFill>
              </a:defRPr>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4242"/>
            <a:ext cx="2743200" cy="4187952"/>
          </a:xfrm>
          <a:solidFill>
            <a:schemeClr val="accent6">
              <a:lumMod val="75000"/>
            </a:schemeClr>
          </a:solidFill>
        </p:spPr>
        <p:txBody>
          <a:bodyPr>
            <a:noAutofit/>
          </a:bodyPr>
          <a:lstStyle>
            <a:lvl1pPr>
              <a:defRPr sz="2400">
                <a:solidFill>
                  <a:schemeClr val="bg1"/>
                </a:solidFill>
              </a:defRPr>
            </a:lvl1pPr>
            <a:lvl2pPr>
              <a:defRPr sz="2400">
                <a:solidFill>
                  <a:schemeClr val="bg1"/>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227011" y="228600"/>
            <a:ext cx="5715000" cy="6400800"/>
          </a:xfrm>
          <a:solidFill>
            <a:schemeClr val="accent6"/>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1-Custom layout">
    <p:spTree>
      <p:nvGrpSpPr>
        <p:cNvPr id="1" name=""/>
        <p:cNvGrpSpPr/>
        <p:nvPr/>
      </p:nvGrpSpPr>
      <p:grpSpPr>
        <a:xfrm>
          <a:off x="0" y="0"/>
          <a:ext cx="0" cy="0"/>
          <a:chOff x="0" y="0"/>
          <a:chExt cx="0" cy="0"/>
        </a:xfrm>
      </p:grpSpPr>
      <p:sp>
        <p:nvSpPr>
          <p:cNvPr id="27" name="Content Placeholder 2"/>
          <p:cNvSpPr>
            <a:spLocks noGrp="1"/>
          </p:cNvSpPr>
          <p:nvPr>
            <p:ph sz="quarter" idx="22"/>
          </p:nvPr>
        </p:nvSpPr>
        <p:spPr>
          <a:xfrm>
            <a:off x="227013" y="4645152"/>
            <a:ext cx="2743200" cy="1984248"/>
          </a:xfrm>
          <a:solidFill>
            <a:schemeClr val="accent6">
              <a:lumMod val="40000"/>
              <a:lumOff val="60000"/>
            </a:schemeClr>
          </a:solidFill>
        </p:spPr>
        <p:txBody>
          <a:bodyPr>
            <a:noAutofit/>
          </a:bodyPr>
          <a:lstStyle>
            <a:lvl1pPr>
              <a:defRPr sz="2400">
                <a:solidFill>
                  <a:srgbClr val="000000"/>
                </a:solidFill>
              </a:defRPr>
            </a:lvl1pPr>
            <a:lvl2pPr>
              <a:defRPr sz="2400">
                <a:solidFill>
                  <a:srgbClr val="000000"/>
                </a:solidFill>
              </a:defRPr>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227013" y="228600"/>
            <a:ext cx="2743200" cy="4187952"/>
          </a:xfrm>
          <a:solidFill>
            <a:schemeClr val="accent6">
              <a:lumMod val="75000"/>
            </a:schemeClr>
          </a:solidFill>
        </p:spPr>
        <p:txBody>
          <a:bodyPr>
            <a:noAutofit/>
          </a:bodyPr>
          <a:lstStyle>
            <a:lvl1pPr>
              <a:defRPr sz="2400">
                <a:solidFill>
                  <a:schemeClr val="bg1"/>
                </a:solidFill>
              </a:defRPr>
            </a:lvl1pPr>
            <a:lvl2pPr>
              <a:defRPr sz="2400">
                <a:solidFill>
                  <a:schemeClr val="bg1"/>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3200400" y="228600"/>
            <a:ext cx="5715000" cy="6400800"/>
          </a:xfrm>
          <a:solidFill>
            <a:schemeClr val="accent6"/>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4_1-Custom layout">
    <p:spTree>
      <p:nvGrpSpPr>
        <p:cNvPr id="1" name=""/>
        <p:cNvGrpSpPr/>
        <p:nvPr/>
      </p:nvGrpSpPr>
      <p:grpSpPr>
        <a:xfrm>
          <a:off x="0" y="0"/>
          <a:ext cx="0" cy="0"/>
          <a:chOff x="0" y="0"/>
          <a:chExt cx="0" cy="0"/>
        </a:xfrm>
      </p:grpSpPr>
      <p:sp>
        <p:nvSpPr>
          <p:cNvPr id="28" name="Content Placeholder 2"/>
          <p:cNvSpPr>
            <a:spLocks noGrp="1"/>
          </p:cNvSpPr>
          <p:nvPr>
            <p:ph sz="quarter" idx="23"/>
          </p:nvPr>
        </p:nvSpPr>
        <p:spPr>
          <a:xfrm>
            <a:off x="227013" y="228600"/>
            <a:ext cx="2743200" cy="6400800"/>
          </a:xfrm>
          <a:solidFill>
            <a:schemeClr val="accent2"/>
          </a:solidFill>
        </p:spPr>
        <p:txBody>
          <a:bodyPr>
            <a:noAutofit/>
          </a:bodyPr>
          <a:lstStyle>
            <a:lvl1pPr>
              <a:defRPr sz="2400">
                <a:solidFill>
                  <a:schemeClr val="bg1"/>
                </a:solidFill>
              </a:defRPr>
            </a:lvl1pPr>
            <a:lvl2pPr>
              <a:defRPr sz="2400">
                <a:solidFill>
                  <a:schemeClr val="bg1"/>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3200400" y="228600"/>
            <a:ext cx="5715000" cy="6400800"/>
          </a:xfrm>
          <a:solidFill>
            <a:schemeClr val="accent3">
              <a:lumMod val="40000"/>
              <a:lumOff val="60000"/>
            </a:schemeClr>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4" name="Picture 3"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8902" y="2145902"/>
            <a:ext cx="2541812" cy="2541812"/>
          </a:xfrm>
          <a:prstGeom prst="rect">
            <a:avLst/>
          </a:prstGeom>
        </p:spPr>
      </p:pic>
      <p:sp>
        <p:nvSpPr>
          <p:cNvPr id="3" name="Text Placeholder 4"/>
          <p:cNvSpPr>
            <a:spLocks noGrp="1"/>
          </p:cNvSpPr>
          <p:nvPr>
            <p:ph type="body" sz="quarter" idx="10" hasCustomPrompt="1"/>
          </p:nvPr>
        </p:nvSpPr>
        <p:spPr>
          <a:xfrm>
            <a:off x="-4022563" y="23665"/>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the last slide.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Title Slide with picture">
    <p:spTree>
      <p:nvGrpSpPr>
        <p:cNvPr id="1" name=""/>
        <p:cNvGrpSpPr/>
        <p:nvPr/>
      </p:nvGrpSpPr>
      <p:grpSpPr>
        <a:xfrm>
          <a:off x="0" y="0"/>
          <a:ext cx="0" cy="0"/>
          <a:chOff x="0" y="0"/>
          <a:chExt cx="0" cy="0"/>
        </a:xfrm>
      </p:grpSpPr>
      <p:sp>
        <p:nvSpPr>
          <p:cNvPr id="8" name="Content Placeholder 10"/>
          <p:cNvSpPr>
            <a:spLocks noGrp="1"/>
          </p:cNvSpPr>
          <p:nvPr>
            <p:ph sz="quarter" idx="15" hasCustomPrompt="1"/>
          </p:nvPr>
        </p:nvSpPr>
        <p:spPr>
          <a:xfrm>
            <a:off x="227015" y="4654296"/>
            <a:ext cx="8686799" cy="1984248"/>
          </a:xfrm>
          <a:solidFill>
            <a:srgbClr val="2C5672"/>
          </a:solidFill>
        </p:spPr>
        <p:txBody>
          <a:bodyPr anchor="t" anchorCtr="0">
            <a:normAutofit/>
          </a:bodyPr>
          <a:lstStyle>
            <a:lvl1pPr algn="l">
              <a:defRPr sz="4400">
                <a:solidFill>
                  <a:schemeClr val="bg1"/>
                </a:solidFill>
                <a:latin typeface="Franklin Gothic Medium"/>
                <a:cs typeface="Franklin Gothic Medium"/>
              </a:defRPr>
            </a:lvl1pPr>
          </a:lstStyle>
          <a:p>
            <a:r>
              <a:rPr lang="en-US" dirty="0"/>
              <a:t>Click to add title</a:t>
            </a:r>
          </a:p>
        </p:txBody>
      </p:sp>
      <p:sp>
        <p:nvSpPr>
          <p:cNvPr id="13" name="Picture Placeholder 12"/>
          <p:cNvSpPr>
            <a:spLocks noGrp="1"/>
          </p:cNvSpPr>
          <p:nvPr>
            <p:ph type="pic" sz="quarter" idx="11"/>
          </p:nvPr>
        </p:nvSpPr>
        <p:spPr>
          <a:xfrm>
            <a:off x="227013" y="228600"/>
            <a:ext cx="8686800" cy="4187952"/>
          </a:xfrm>
          <a:solidFill>
            <a:schemeClr val="tx1"/>
          </a:solidFill>
        </p:spPr>
        <p:txBody>
          <a:bodyPr/>
          <a:lstStyle/>
          <a:p>
            <a:endParaRPr lang="en-US"/>
          </a:p>
        </p:txBody>
      </p:sp>
      <p:pic>
        <p:nvPicPr>
          <p:cNvPr id="7" name="Picture 6"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5971" y="5867412"/>
            <a:ext cx="579568" cy="579568"/>
          </a:xfrm>
          <a:prstGeom prst="rect">
            <a:avLst/>
          </a:prstGeom>
        </p:spPr>
      </p:pic>
      <p:sp>
        <p:nvSpPr>
          <p:cNvPr id="9" name="Text Placeholder 4"/>
          <p:cNvSpPr>
            <a:spLocks noGrp="1"/>
          </p:cNvSpPr>
          <p:nvPr>
            <p:ph type="body" sz="quarter" idx="10"/>
          </p:nvPr>
        </p:nvSpPr>
        <p:spPr>
          <a:xfrm>
            <a:off x="-4022563" y="23667"/>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 title slide layout. It is formatted for a photo to be inserted into the black area.</a:t>
            </a:r>
          </a:p>
          <a:p>
            <a:pPr lvl="1"/>
            <a:r>
              <a:rPr lang="en-US" dirty="0"/>
              <a:t>Click on the black area  and locate your photo. Select INSERT.</a:t>
            </a:r>
          </a:p>
          <a:p>
            <a:pPr lvl="1"/>
            <a:r>
              <a:rPr lang="en-US" dirty="0"/>
              <a:t>Do NOT select LINK TO FILE.  (You want your photo to be embedded, not linked.)</a:t>
            </a:r>
          </a:p>
          <a:p>
            <a:pPr lvl="1"/>
            <a:r>
              <a:rPr lang="en-US" dirty="0"/>
              <a:t>You will have to resize your photo to fit the height or the width, and then crop it to the exact size of the black box. </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LAST SLIDE">
    <p:spTree>
      <p:nvGrpSpPr>
        <p:cNvPr id="1" name=""/>
        <p:cNvGrpSpPr/>
        <p:nvPr/>
      </p:nvGrpSpPr>
      <p:grpSpPr>
        <a:xfrm>
          <a:off x="0" y="0"/>
          <a:ext cx="0" cy="0"/>
          <a:chOff x="0" y="0"/>
          <a:chExt cx="0" cy="0"/>
        </a:xfrm>
      </p:grpSpPr>
      <p:pic>
        <p:nvPicPr>
          <p:cNvPr id="4" name="Picture 3"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8902" y="2145902"/>
            <a:ext cx="2541812" cy="254181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Title style box">
    <p:spTree>
      <p:nvGrpSpPr>
        <p:cNvPr id="1" name=""/>
        <p:cNvGrpSpPr/>
        <p:nvPr/>
      </p:nvGrpSpPr>
      <p:grpSpPr>
        <a:xfrm>
          <a:off x="0" y="0"/>
          <a:ext cx="0" cy="0"/>
          <a:chOff x="0" y="0"/>
          <a:chExt cx="0" cy="0"/>
        </a:xfrm>
      </p:grpSpPr>
      <p:sp>
        <p:nvSpPr>
          <p:cNvPr id="39" name="Text Placeholder 4"/>
          <p:cNvSpPr>
            <a:spLocks noGrp="1"/>
          </p:cNvSpPr>
          <p:nvPr>
            <p:ph type="body" sz="quarter" idx="10" hasCustomPrompt="1"/>
          </p:nvPr>
        </p:nvSpPr>
        <p:spPr>
          <a:xfrm>
            <a:off x="-3882691" y="24195"/>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another plain white layout with title and a box to insert any kind of content.</a:t>
            </a:r>
          </a:p>
        </p:txBody>
      </p:sp>
      <p:sp>
        <p:nvSpPr>
          <p:cNvPr id="28" name="Title Placeholder 1"/>
          <p:cNvSpPr>
            <a:spLocks noGrp="1"/>
          </p:cNvSpPr>
          <p:nvPr>
            <p:ph type="title"/>
          </p:nvPr>
        </p:nvSpPr>
        <p:spPr>
          <a:xfrm>
            <a:off x="228600" y="228600"/>
            <a:ext cx="2743200" cy="6400800"/>
          </a:xfrm>
          <a:prstGeom prst="rect">
            <a:avLst/>
          </a:prstGeom>
        </p:spPr>
        <p:txBody>
          <a:bodyPr vert="horz" lIns="274320" tIns="45720" rIns="91440" bIns="45720" rtlCol="0" anchor="ctr" anchorCtr="0">
            <a:normAutofit/>
          </a:bodyPr>
          <a:lstStyle/>
          <a:p>
            <a:r>
              <a:rPr lang="en-US" dirty="0"/>
              <a:t>Click to edit Master title style</a:t>
            </a:r>
          </a:p>
        </p:txBody>
      </p:sp>
      <p:sp>
        <p:nvSpPr>
          <p:cNvPr id="3" name="Content Placeholder 2"/>
          <p:cNvSpPr>
            <a:spLocks noGrp="1"/>
          </p:cNvSpPr>
          <p:nvPr>
            <p:ph sz="quarter" idx="11"/>
          </p:nvPr>
        </p:nvSpPr>
        <p:spPr>
          <a:xfrm>
            <a:off x="3200400" y="228600"/>
            <a:ext cx="5715000" cy="640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13" name="Text Placeholder 4"/>
          <p:cNvSpPr>
            <a:spLocks noGrp="1"/>
          </p:cNvSpPr>
          <p:nvPr>
            <p:ph type="body" sz="quarter" idx="10" hasCustomPrompt="1"/>
          </p:nvPr>
        </p:nvSpPr>
        <p:spPr>
          <a:xfrm>
            <a:off x="-3944172" y="23667"/>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section divider layout.</a:t>
            </a:r>
          </a:p>
        </p:txBody>
      </p:sp>
      <p:sp>
        <p:nvSpPr>
          <p:cNvPr id="9" name="Content Placeholder 2"/>
          <p:cNvSpPr>
            <a:spLocks noGrp="1"/>
          </p:cNvSpPr>
          <p:nvPr>
            <p:ph sz="quarter" idx="15"/>
          </p:nvPr>
        </p:nvSpPr>
        <p:spPr>
          <a:xfrm>
            <a:off x="227013" y="228600"/>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
        <p:nvSpPr>
          <p:cNvPr id="17" name="Content Placeholder 2"/>
          <p:cNvSpPr>
            <a:spLocks noGrp="1"/>
          </p:cNvSpPr>
          <p:nvPr>
            <p:ph sz="quarter" idx="18"/>
          </p:nvPr>
        </p:nvSpPr>
        <p:spPr>
          <a:xfrm>
            <a:off x="227013" y="2438816"/>
            <a:ext cx="8686800" cy="1984248"/>
          </a:xfrm>
          <a:solidFill>
            <a:schemeClr val="accent2"/>
          </a:solidFill>
        </p:spPr>
        <p:txBody>
          <a:bodyPr>
            <a:noAutofit/>
          </a:bodyPr>
          <a:lstStyle>
            <a:lvl1pPr algn="ctr">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20" name="Content Placeholder 2"/>
          <p:cNvSpPr>
            <a:spLocks noGrp="1"/>
          </p:cNvSpPr>
          <p:nvPr>
            <p:ph sz="quarter" idx="22"/>
          </p:nvPr>
        </p:nvSpPr>
        <p:spPr>
          <a:xfrm>
            <a:off x="228600" y="4654296"/>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_Plai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25425" y="228600"/>
            <a:ext cx="8686800" cy="1143000"/>
          </a:xfrm>
        </p:spPr>
        <p:txBody>
          <a:bodyPr anchor="ctr" anchorCtr="1"/>
          <a:lstStyle/>
          <a:p>
            <a:r>
              <a:rPr lang="en-US" dirty="0"/>
              <a:t>Click to edit Master title style</a:t>
            </a:r>
          </a:p>
        </p:txBody>
      </p:sp>
      <p:sp>
        <p:nvSpPr>
          <p:cNvPr id="6" name="Text Placeholder 4"/>
          <p:cNvSpPr>
            <a:spLocks noGrp="1"/>
          </p:cNvSpPr>
          <p:nvPr>
            <p:ph type="body" sz="quarter" idx="12" hasCustomPrompt="1"/>
          </p:nvPr>
        </p:nvSpPr>
        <p:spPr>
          <a:xfrm>
            <a:off x="-3761336" y="0"/>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 plain white layout with title and body-text. Click to start typing.</a:t>
            </a:r>
          </a:p>
        </p:txBody>
      </p:sp>
      <p:sp>
        <p:nvSpPr>
          <p:cNvPr id="4" name="Text Placeholder 3"/>
          <p:cNvSpPr>
            <a:spLocks noGrp="1"/>
          </p:cNvSpPr>
          <p:nvPr>
            <p:ph type="body" sz="quarter" idx="10"/>
          </p:nvPr>
        </p:nvSpPr>
        <p:spPr>
          <a:xfrm>
            <a:off x="225425" y="1600200"/>
            <a:ext cx="8686800" cy="5029200"/>
          </a:xfrm>
        </p:spPr>
        <p:txBody>
          <a:bodyPr tIns="45720"/>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defTabSz="457200" fontAlgn="auto">
              <a:spcBef>
                <a:spcPts val="0"/>
              </a:spcBef>
              <a:spcAft>
                <a:spcPts val="0"/>
              </a:spcAft>
              <a:defRPr/>
            </a:pPr>
            <a:fld id="{2675B43A-8F51-445F-BA09-AA3F62EFC9DB}" type="datetimeFigureOut">
              <a:rPr lang="en-US" smtClean="0">
                <a:latin typeface="Tw Cen MT"/>
              </a:rPr>
              <a:pPr defTabSz="457200" fontAlgn="auto">
                <a:spcBef>
                  <a:spcPts val="0"/>
                </a:spcBef>
                <a:spcAft>
                  <a:spcPts val="0"/>
                </a:spcAft>
                <a:defRPr/>
              </a:pPr>
              <a:t>6/26/2018</a:t>
            </a:fld>
            <a:endParaRPr lang="en-US">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defTabSz="457200" fontAlgn="auto">
              <a:spcBef>
                <a:spcPts val="0"/>
              </a:spcBef>
              <a:spcAft>
                <a:spcPts val="0"/>
              </a:spcAft>
              <a:defRPr/>
            </a:pPr>
            <a:endParaRPr lang="en-US">
              <a:solidFill>
                <a:srgbClr val="537A8E"/>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defTabSz="457200" fontAlgn="auto">
              <a:spcBef>
                <a:spcPts val="0"/>
              </a:spcBef>
              <a:spcAft>
                <a:spcPts val="0"/>
              </a:spcAft>
              <a:defRPr/>
            </a:pPr>
            <a:fld id="{D340B972-CFDC-4882-BDB1-C3FBEB44BA6D}" type="slidenum">
              <a:rPr lang="en-US" smtClean="0">
                <a:solidFill>
                  <a:srgbClr val="537A8E"/>
                </a:solidFill>
                <a:latin typeface="Tw Cen MT"/>
              </a:rPr>
              <a:pPr defTabSz="457200" fontAlgn="auto">
                <a:spcBef>
                  <a:spcPts val="0"/>
                </a:spcBef>
                <a:spcAft>
                  <a:spcPts val="0"/>
                </a:spcAft>
                <a:defRPr/>
              </a:pPr>
              <a:t>‹#›</a:t>
            </a:fld>
            <a:endParaRPr lang="en-US">
              <a:solidFill>
                <a:srgbClr val="537A8E"/>
              </a:solidFill>
              <a:latin typeface="Tw Cen MT"/>
            </a:endParaRPr>
          </a:p>
        </p:txBody>
      </p:sp>
    </p:spTree>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2675B43A-8F51-445F-BA09-AA3F62EFC9DB}"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defTabSz="457200" fontAlgn="auto">
              <a:spcBef>
                <a:spcPts val="0"/>
              </a:spcBef>
              <a:spcAft>
                <a:spcPts val="0"/>
              </a:spcAft>
              <a:defRPr/>
            </a:pPr>
            <a:fld id="{D340B972-CFDC-4882-BDB1-C3FBEB44BA6D}" type="slidenum">
              <a:rPr lang="en-US" smtClean="0">
                <a:latin typeface="Tw Cen MT"/>
              </a:rPr>
              <a:pPr defTabSz="457200" fontAlgn="auto">
                <a:spcBef>
                  <a:spcPts val="0"/>
                </a:spcBef>
                <a:spcAft>
                  <a:spcPts val="0"/>
                </a:spcAft>
                <a:defRPr/>
              </a:pPr>
              <a:t>‹#›</a:t>
            </a:fld>
            <a:endParaRPr lang="en-US">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defTabSz="457200" fontAlgn="auto">
              <a:spcBef>
                <a:spcPts val="0"/>
              </a:spcBef>
              <a:spcAft>
                <a:spcPts val="0"/>
              </a:spcAft>
              <a:defRPr/>
            </a:pPr>
            <a:fld id="{2675B43A-8F51-445F-BA09-AA3F62EFC9DB}"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defTabSz="457200" fontAlgn="auto">
              <a:spcBef>
                <a:spcPts val="0"/>
              </a:spcBef>
              <a:spcAft>
                <a:spcPts val="0"/>
              </a:spcAft>
              <a:defRPr/>
            </a:pPr>
            <a:fld id="{D340B972-CFDC-4882-BDB1-C3FBEB44BA6D}" type="slidenum">
              <a:rPr lang="en-US" smtClean="0">
                <a:latin typeface="Tw Cen MT"/>
              </a:rPr>
              <a:pPr defTabSz="457200" fontAlgn="auto">
                <a:spcBef>
                  <a:spcPts val="0"/>
                </a:spcBef>
                <a:spcAft>
                  <a:spcPts val="0"/>
                </a:spcAft>
                <a:defRPr/>
              </a:pPr>
              <a:t>‹#›</a:t>
            </a:fld>
            <a:endParaRPr lang="en-US">
              <a:latin typeface="Tw Cen MT"/>
            </a:endParaRPr>
          </a:p>
        </p:txBody>
      </p:sp>
      <p:sp>
        <p:nvSpPr>
          <p:cNvPr id="14" name="Footer Placeholder 13"/>
          <p:cNvSpPr>
            <a:spLocks noGrp="1"/>
          </p:cNvSpPr>
          <p:nvPr>
            <p:ph type="ftr" sz="quarter" idx="12"/>
          </p:nvPr>
        </p:nvSpPr>
        <p:spPr/>
        <p:txBody>
          <a:bodyPr/>
          <a:lstStyle/>
          <a:p>
            <a:pPr defTabSz="457200" fontAlgn="auto">
              <a:spcBef>
                <a:spcPts val="0"/>
              </a:spcBef>
              <a:spcAft>
                <a:spcPts val="0"/>
              </a:spcAft>
              <a:defRPr/>
            </a:pPr>
            <a:endParaRPr lang="en-US">
              <a:solidFill>
                <a:srgbClr val="FFFFFF"/>
              </a:solidFill>
              <a:latin typeface="Tw Cen M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defTabSz="457200" fontAlgn="auto">
              <a:spcBef>
                <a:spcPts val="0"/>
              </a:spcBef>
              <a:spcAft>
                <a:spcPts val="0"/>
              </a:spcAft>
              <a:defRPr/>
            </a:pPr>
            <a:endParaRPr lang="en-US">
              <a:solidFill>
                <a:srgbClr val="FFFFFF"/>
              </a:solidFill>
              <a:latin typeface="Tw Cen MT"/>
            </a:endParaRPr>
          </a:p>
        </p:txBody>
      </p:sp>
      <p:sp>
        <p:nvSpPr>
          <p:cNvPr id="10" name="Slide Number Placeholder 9"/>
          <p:cNvSpPr>
            <a:spLocks noGrp="1"/>
          </p:cNvSpPr>
          <p:nvPr>
            <p:ph type="sldNum" sz="quarter" idx="16"/>
          </p:nvPr>
        </p:nvSpPr>
        <p:spPr/>
        <p:txBody>
          <a:bodyPr rtlCol="0"/>
          <a:lstStyle/>
          <a:p>
            <a:pPr defTabSz="457200" fontAlgn="auto">
              <a:spcBef>
                <a:spcPts val="0"/>
              </a:spcBef>
              <a:spcAft>
                <a:spcPts val="0"/>
              </a:spcAft>
              <a:defRPr/>
            </a:pPr>
            <a:fld id="{B781632B-3050-48F1-8357-3BAD118940FD}" type="slidenum">
              <a:rPr lang="en-US" smtClean="0">
                <a:latin typeface="Tw Cen MT"/>
              </a:rPr>
              <a:pPr defTabSz="457200" fontAlgn="auto">
                <a:spcBef>
                  <a:spcPts val="0"/>
                </a:spcBef>
                <a:spcAft>
                  <a:spcPts val="0"/>
                </a:spcAft>
                <a:defRPr/>
              </a:pPr>
              <a:t>‹#›</a:t>
            </a:fld>
            <a:endParaRPr lang="en-US">
              <a:latin typeface="Tw Cen MT"/>
            </a:endParaRPr>
          </a:p>
        </p:txBody>
      </p:sp>
      <p:sp>
        <p:nvSpPr>
          <p:cNvPr id="12" name="Footer Placeholder 11"/>
          <p:cNvSpPr>
            <a:spLocks noGrp="1"/>
          </p:cNvSpPr>
          <p:nvPr>
            <p:ph type="ftr" sz="quarter" idx="17"/>
          </p:nvPr>
        </p:nvSpPr>
        <p:spPr/>
        <p:txBody>
          <a:bodyPr rtlCol="0"/>
          <a:lstStyle/>
          <a:p>
            <a:pPr defTabSz="457200" fontAlgn="auto">
              <a:spcBef>
                <a:spcPts val="0"/>
              </a:spcBef>
              <a:spcAft>
                <a:spcPts val="0"/>
              </a:spcAft>
              <a:defRPr/>
            </a:pPr>
            <a:endParaRPr lang="en-US">
              <a:solidFill>
                <a:srgbClr val="FFFFFF"/>
              </a:solidFill>
              <a:latin typeface="Tw Cen MT"/>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12" name="Slide Number Placeholder 11"/>
          <p:cNvSpPr>
            <a:spLocks noGrp="1"/>
          </p:cNvSpPr>
          <p:nvPr>
            <p:ph type="sldNum" sz="quarter" idx="16"/>
          </p:nvPr>
        </p:nvSpPr>
        <p:spPr/>
        <p:txBody>
          <a:bodyPr rtlCol="0"/>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
        <p:nvSpPr>
          <p:cNvPr id="14" name="Footer Placeholder 13"/>
          <p:cNvSpPr>
            <a:spLocks noGrp="1"/>
          </p:cNvSpPr>
          <p:nvPr>
            <p:ph type="ftr" sz="quarter" idx="17"/>
          </p:nvPr>
        </p:nvSpPr>
        <p:spPr/>
        <p:txBody>
          <a:bodyPr rtlCol="0"/>
          <a:lstStyle/>
          <a:p>
            <a:pPr defTabSz="457200" fontAlgn="auto">
              <a:spcBef>
                <a:spcPts val="0"/>
              </a:spcBef>
              <a:spcAft>
                <a:spcPts val="0"/>
              </a:spcAft>
              <a:defRPr/>
            </a:pPr>
            <a:endParaRPr lang="en-US">
              <a:solidFill>
                <a:srgbClr val="FFFFFF"/>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defTabSz="457200" fontAlgn="auto">
              <a:spcBef>
                <a:spcPts val="0"/>
              </a:spcBef>
              <a:spcAft>
                <a:spcPts val="0"/>
              </a:spcAft>
              <a:defRPr/>
            </a:pPr>
            <a:fld id="{47C5C88E-DD74-3749-A6CB-A855C5DAE8DD}" type="slidenum">
              <a:rPr lang="en-US" smtClean="0">
                <a:solidFill>
                  <a:srgbClr val="FFFFFF"/>
                </a:solidFill>
                <a:latin typeface="Tw Cen MT"/>
              </a:rPr>
              <a:pPr defTabSz="457200" fontAlgn="auto">
                <a:spcBef>
                  <a:spcPts val="0"/>
                </a:spcBef>
                <a:spcAft>
                  <a:spcPts val="0"/>
                </a:spcAft>
                <a:defRPr/>
              </a:pPr>
              <a:t>‹#›</a:t>
            </a:fld>
            <a:endParaRPr lang="en-US">
              <a:solidFill>
                <a:srgbClr val="FFFFFF"/>
              </a:solidFill>
              <a:latin typeface="Tw Cen MT"/>
            </a:endParaRP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pPr defTabSz="457200" fontAlgn="auto">
              <a:spcBef>
                <a:spcPts val="0"/>
              </a:spcBef>
              <a:spcAft>
                <a:spcPts val="0"/>
              </a:spcAft>
              <a:defRPr/>
            </a:pPr>
            <a:endParaRPr lang="en-US">
              <a:solidFill>
                <a:srgbClr val="FFFFFF"/>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2030592"/>
            <a:ext cx="8229600" cy="4095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pPr defTabSz="457200" fontAlgn="auto">
              <a:spcBef>
                <a:spcPts val="0"/>
              </a:spcBef>
              <a:spcAft>
                <a:spcPts val="0"/>
              </a:spcAft>
              <a:defRPr/>
            </a:pPr>
            <a:endParaRPr lang="en-US">
              <a:solidFill>
                <a:srgbClr val="FFFFFF"/>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599"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pic>
        <p:nvPicPr>
          <p:cNvPr id="7" name="Picture 6"/>
          <p:cNvPicPr>
            <a:picLocks noChangeAspect="1"/>
          </p:cNvPicPr>
          <p:nvPr userDrawn="1"/>
        </p:nvPicPr>
        <p:blipFill>
          <a:blip r:embed="rId2"/>
          <a:stretch>
            <a:fillRect/>
          </a:stretch>
        </p:blipFill>
        <p:spPr>
          <a:xfrm>
            <a:off x="114301" y="268552"/>
            <a:ext cx="1371600" cy="973667"/>
          </a:xfrm>
          <a:prstGeom prst="rect">
            <a:avLst/>
          </a:prstGeom>
        </p:spPr>
      </p:pic>
      <p:cxnSp>
        <p:nvCxnSpPr>
          <p:cNvPr id="9" name="Straight Connector 8"/>
          <p:cNvCxnSpPr/>
          <p:nvPr userDrawn="1"/>
        </p:nvCxnSpPr>
        <p:spPr>
          <a:xfrm>
            <a:off x="1485901" y="268552"/>
            <a:ext cx="7086600"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28600" y="1357313"/>
            <a:ext cx="0" cy="5181599"/>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99C1AFC9-61D9-409F-B9FC-D83965C0E738}"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6413205F-2D46-4225-9549-C8A81319574B}"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Plai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25425" y="228600"/>
            <a:ext cx="8686800" cy="1143000"/>
          </a:xfrm>
        </p:spPr>
        <p:txBody>
          <a:bodyPr anchor="ctr" anchorCtr="1"/>
          <a:lstStyle/>
          <a:p>
            <a:r>
              <a:rPr lang="en-US" dirty="0"/>
              <a:t>Click to edit Master title style</a:t>
            </a:r>
          </a:p>
        </p:txBody>
      </p:sp>
      <p:sp>
        <p:nvSpPr>
          <p:cNvPr id="4" name="Text Placeholder 3"/>
          <p:cNvSpPr>
            <a:spLocks noGrp="1"/>
          </p:cNvSpPr>
          <p:nvPr>
            <p:ph type="body" sz="quarter" idx="10"/>
          </p:nvPr>
        </p:nvSpPr>
        <p:spPr>
          <a:xfrm>
            <a:off x="225425" y="1600200"/>
            <a:ext cx="8686800" cy="5029200"/>
          </a:xfrm>
        </p:spPr>
        <p:txBody>
          <a:bodyPr tIns="45720"/>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121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298450"/>
            <a:ext cx="9144000" cy="611188"/>
          </a:xfrm>
        </p:spPr>
        <p:txBody>
          <a:bodyPr/>
          <a:lstStyle/>
          <a:p>
            <a:r>
              <a:rPr lang="en-US"/>
              <a:t>Click to edit Master title style</a:t>
            </a:r>
          </a:p>
        </p:txBody>
      </p:sp>
      <p:sp>
        <p:nvSpPr>
          <p:cNvPr id="3" name="SmartArt Placeholder 2"/>
          <p:cNvSpPr>
            <a:spLocks noGrp="1"/>
          </p:cNvSpPr>
          <p:nvPr>
            <p:ph type="dgm" idx="1"/>
          </p:nvPr>
        </p:nvSpPr>
        <p:spPr>
          <a:xfrm>
            <a:off x="311150" y="1255713"/>
            <a:ext cx="8521700" cy="4572000"/>
          </a:xfrm>
        </p:spPr>
        <p:txBody>
          <a:bodyPr/>
          <a:lstStyle/>
          <a:p>
            <a:endParaRPr lang="en-US"/>
          </a:p>
        </p:txBody>
      </p:sp>
    </p:spTree>
    <p:extLst>
      <p:ext uri="{BB962C8B-B14F-4D97-AF65-F5344CB8AC3E}">
        <p14:creationId xmlns:p14="http://schemas.microsoft.com/office/powerpoint/2010/main" val="148689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a:t>Click to edit Master title style</a:t>
            </a:r>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791075" y="6481763"/>
            <a:ext cx="2133600" cy="301625"/>
          </a:xfrm>
        </p:spPr>
        <p:txBody>
          <a:bodyPr/>
          <a:lstStyle>
            <a:lvl1pPr>
              <a:defRPr/>
            </a:lvl1pPr>
          </a:lstStyle>
          <a:p>
            <a:pPr>
              <a:defRPr/>
            </a:pPr>
            <a:fld id="{7E38FCB0-1B8C-4647-ADEF-95881951A447}" type="datetime1">
              <a:rPr lang="en-US"/>
              <a:pPr>
                <a:defRPr/>
              </a:pPr>
              <a:t>6/26/2018</a:t>
            </a:fld>
            <a:endParaRPr lang="en-US"/>
          </a:p>
        </p:txBody>
      </p:sp>
      <p:sp>
        <p:nvSpPr>
          <p:cNvPr id="6" name="Footer Placeholder 5"/>
          <p:cNvSpPr>
            <a:spLocks noGrp="1"/>
          </p:cNvSpPr>
          <p:nvPr>
            <p:ph type="ftr" sz="quarter" idx="11"/>
          </p:nvPr>
        </p:nvSpPr>
        <p:spPr>
          <a:xfrm>
            <a:off x="457200" y="6481763"/>
            <a:ext cx="4259263" cy="3016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589838" y="6481763"/>
            <a:ext cx="503237" cy="301625"/>
          </a:xfrm>
        </p:spPr>
        <p:txBody>
          <a:bodyPr/>
          <a:lstStyle>
            <a:lvl1pPr>
              <a:defRPr/>
            </a:lvl1pPr>
          </a:lstStyle>
          <a:p>
            <a:fld id="{98ECE9ED-8484-5D45-BACF-216C00FF45A1}"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13EFD334-ACE4-9241-8972-106841CC4C6F}"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7838" y="31750"/>
            <a:ext cx="7772400" cy="1355725"/>
          </a:xfrm>
        </p:spPr>
        <p:txBody>
          <a:bodyPr/>
          <a:lstStyle/>
          <a:p>
            <a:r>
              <a:rPr lang="en-US"/>
              <a:t>Click to edit Master title style</a:t>
            </a:r>
          </a:p>
        </p:txBody>
      </p:sp>
      <p:sp>
        <p:nvSpPr>
          <p:cNvPr id="3" name="Text Placeholder 2"/>
          <p:cNvSpPr>
            <a:spLocks noGrp="1"/>
          </p:cNvSpPr>
          <p:nvPr>
            <p:ph type="body" sz="half" idx="1"/>
          </p:nvPr>
        </p:nvSpPr>
        <p:spPr>
          <a:xfrm>
            <a:off x="492125" y="1633538"/>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54525" y="1633538"/>
            <a:ext cx="3810000" cy="4267200"/>
          </a:xfrm>
        </p:spPr>
        <p:txBody>
          <a:bodyPr rtlCol="0">
            <a:normAutofit/>
          </a:bodyPr>
          <a:lstStyle/>
          <a:p>
            <a:pPr lvl="0"/>
            <a:endParaRPr lang="en-US" noProof="0"/>
          </a:p>
        </p:txBody>
      </p:sp>
      <p:sp>
        <p:nvSpPr>
          <p:cNvPr id="5" name="Slide Number Placeholder 4"/>
          <p:cNvSpPr>
            <a:spLocks noGrp="1" noChangeArrowheads="1"/>
          </p:cNvSpPr>
          <p:nvPr>
            <p:ph type="sldNum" sz="quarter" idx="10"/>
          </p:nvPr>
        </p:nvSpPr>
        <p:spPr/>
        <p:txBody>
          <a:bodyPr/>
          <a:lstStyle>
            <a:lvl1pPr>
              <a:defRPr/>
            </a:lvl1pPr>
          </a:lstStyle>
          <a:p>
            <a:fld id="{858994F6-C114-6946-A047-EA86A00CF9BB}"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2400"/>
            <a:ext cx="8229600" cy="597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400800" y="6356350"/>
            <a:ext cx="2289175" cy="365125"/>
          </a:xfrm>
        </p:spPr>
        <p:txBody>
          <a:bodyPr/>
          <a:lstStyle>
            <a:lvl1pPr>
              <a:defRPr/>
            </a:lvl1pPr>
          </a:lstStyle>
          <a:p>
            <a:pPr>
              <a:defRPr/>
            </a:pPr>
            <a:fld id="{AB462AD8-00B1-E747-9F2D-97A1B3F82493}" type="datetime1">
              <a:rPr lang="en-US"/>
              <a:pPr>
                <a:defRPr/>
              </a:pPr>
              <a:t>6/26/2018</a:t>
            </a:fld>
            <a:endParaRPr lang="en-US"/>
          </a:p>
        </p:txBody>
      </p:sp>
      <p:sp>
        <p:nvSpPr>
          <p:cNvPr id="4" name="Footer Placeholder 3"/>
          <p:cNvSpPr>
            <a:spLocks noGrp="1"/>
          </p:cNvSpPr>
          <p:nvPr>
            <p:ph type="ftr" sz="quarter" idx="11"/>
          </p:nvPr>
        </p:nvSpPr>
        <p:spPr>
          <a:xfrm>
            <a:off x="2898775" y="6356350"/>
            <a:ext cx="3505200" cy="365125"/>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12775" y="6356350"/>
            <a:ext cx="1981200" cy="365125"/>
          </a:xfrm>
        </p:spPr>
        <p:txBody>
          <a:bodyPr/>
          <a:lstStyle>
            <a:lvl1pPr>
              <a:defRPr/>
            </a:lvl1pPr>
          </a:lstStyle>
          <a:p>
            <a:fld id="{9AA20CCC-ECA8-D340-B204-6C805CB39E32}"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6E9F2-6406-4F09-B495-E34A35F43FC6}"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4223538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96E9F2-6406-4F09-B495-E34A35F43FC6}"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1232710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67AA7DE6-DB72-944C-80A5-3C7C77B46421}" type="datetimeFigureOut">
              <a:rPr lang="en-US" smtClean="0">
                <a:solidFill>
                  <a:prstClr val="black">
                    <a:tint val="75000"/>
                  </a:prstClr>
                </a:solidFill>
                <a:latin typeface="Calibri"/>
              </a:rPr>
              <a:pPr defTabSz="457200" fontAlgn="auto">
                <a:spcBef>
                  <a:spcPts val="0"/>
                </a:spcBef>
                <a:spcAft>
                  <a:spcPts val="0"/>
                </a:spcAft>
                <a:defRPr/>
              </a:pPr>
              <a:t>6/26/2018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533E452A-FB4F-3348-A275-D16425DB2EB8}" type="slidenum">
              <a:rPr lang="en-US" smtClean="0">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userDrawn="1"/>
        </p:nvSpPr>
        <p:spPr>
          <a:xfrm>
            <a:off x="227649" y="228600"/>
            <a:ext cx="8691166" cy="6400800"/>
          </a:xfrm>
          <a:prstGeom prst="rect">
            <a:avLst/>
          </a:prstGeom>
          <a:solidFill>
            <a:srgbClr val="F1EC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lang="en-US" sz="2400">
              <a:solidFill>
                <a:prstClr val="white"/>
              </a:solidFill>
              <a:latin typeface="Arial"/>
            </a:endParaRPr>
          </a:p>
        </p:txBody>
      </p:sp>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8" name="Content Placeholder 10"/>
          <p:cNvSpPr>
            <a:spLocks noGrp="1"/>
          </p:cNvSpPr>
          <p:nvPr>
            <p:ph sz="quarter" idx="15" hasCustomPrompt="1"/>
          </p:nvPr>
        </p:nvSpPr>
        <p:spPr>
          <a:xfrm>
            <a:off x="227013" y="4654296"/>
            <a:ext cx="8686799" cy="1984248"/>
          </a:xfrm>
          <a:solidFill>
            <a:srgbClr val="F1ECE3"/>
          </a:solidFill>
        </p:spPr>
        <p:txBody>
          <a:bodyPr anchor="ctr" anchorCtr="1">
            <a:normAutofit/>
          </a:bodyPr>
          <a:lstStyle>
            <a:lvl1pPr algn="ctr">
              <a:defRPr sz="3600">
                <a:solidFill>
                  <a:schemeClr val="tx1"/>
                </a:solidFill>
                <a:latin typeface="Franklin Gothic Medium"/>
                <a:cs typeface="Franklin Gothic Medium"/>
              </a:defRPr>
            </a:lvl1pPr>
          </a:lstStyle>
          <a:p>
            <a:r>
              <a:rPr lang="en-US" dirty="0"/>
              <a:t>Click to add title</a:t>
            </a:r>
          </a:p>
        </p:txBody>
      </p:sp>
      <p:pic>
        <p:nvPicPr>
          <p:cNvPr id="7" name="Picture 6"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5970" y="5867412"/>
            <a:ext cx="579568" cy="579568"/>
          </a:xfrm>
          <a:prstGeom prst="rect">
            <a:avLst/>
          </a:prstGeom>
        </p:spPr>
      </p:pic>
      <p:sp>
        <p:nvSpPr>
          <p:cNvPr id="9" name="Content Placeholder 10"/>
          <p:cNvSpPr>
            <a:spLocks noGrp="1"/>
          </p:cNvSpPr>
          <p:nvPr>
            <p:ph sz="quarter" idx="16" hasCustomPrompt="1"/>
          </p:nvPr>
        </p:nvSpPr>
        <p:spPr>
          <a:xfrm>
            <a:off x="227013" y="228600"/>
            <a:ext cx="8686799" cy="4226789"/>
          </a:xfrm>
          <a:solidFill>
            <a:schemeClr val="accent2"/>
          </a:solidFill>
        </p:spPr>
        <p:txBody>
          <a:bodyPr anchor="ctr" anchorCtr="1">
            <a:normAutofit/>
          </a:bodyPr>
          <a:lstStyle>
            <a:lvl1pPr algn="ctr">
              <a:defRPr sz="4800">
                <a:solidFill>
                  <a:schemeClr val="bg1"/>
                </a:solidFill>
                <a:latin typeface="Franklin Gothic Medium"/>
                <a:cs typeface="Franklin Gothic Medium"/>
              </a:defRPr>
            </a:lvl1pPr>
          </a:lstStyle>
          <a:p>
            <a:r>
              <a:rPr lang="en-US" dirty="0"/>
              <a:t>Click to add 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649" y="228600"/>
            <a:ext cx="8686800" cy="685800"/>
          </a:xfrm>
          <a:solidFill>
            <a:schemeClr val="accent2"/>
          </a:solidFill>
        </p:spPr>
        <p:txBody>
          <a:bodyPr bIns="137160">
            <a:noAutofit/>
          </a:bodyPr>
          <a:lstStyle>
            <a:lvl1pPr>
              <a:defRPr sz="4000">
                <a:solidFill>
                  <a:schemeClr val="bg1"/>
                </a:solidFill>
              </a:defRPr>
            </a:lvl1pPr>
          </a:lstStyle>
          <a:p>
            <a:r>
              <a:rPr lang="en-US" dirty="0"/>
              <a:t>Click To edit Master title style</a:t>
            </a:r>
          </a:p>
        </p:txBody>
      </p:sp>
      <p:sp>
        <p:nvSpPr>
          <p:cNvPr id="3" name="Content Placeholder 1"/>
          <p:cNvSpPr>
            <a:spLocks noGrp="1"/>
          </p:cNvSpPr>
          <p:nvPr>
            <p:ph sz="half" idx="1"/>
          </p:nvPr>
        </p:nvSpPr>
        <p:spPr>
          <a:xfrm>
            <a:off x="227983" y="1158240"/>
            <a:ext cx="8687416" cy="5478844"/>
          </a:xfrm>
          <a:solidFill>
            <a:srgbClr val="F1ECE3"/>
          </a:solidFill>
        </p:spPr>
        <p:txBody>
          <a:bodyPr/>
          <a:lstStyle>
            <a:lvl1pPr marL="233363" indent="-233363">
              <a:buFont typeface="Arial"/>
              <a:buChar char="•"/>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649" y="228600"/>
            <a:ext cx="8686800" cy="1375076"/>
          </a:xfrm>
          <a:solidFill>
            <a:schemeClr val="accent2"/>
          </a:solidFill>
        </p:spPr>
        <p:txBody>
          <a:bodyPr bIns="137160" anchor="ctr" anchorCtr="0">
            <a:noAutofit/>
          </a:bodyPr>
          <a:lstStyle>
            <a:lvl1pPr>
              <a:defRPr sz="4000">
                <a:solidFill>
                  <a:schemeClr val="bg1"/>
                </a:solidFill>
              </a:defRPr>
            </a:lvl1pPr>
          </a:lstStyle>
          <a:p>
            <a:r>
              <a:rPr lang="en-US" dirty="0"/>
              <a:t>Click to edit master title style</a:t>
            </a:r>
          </a:p>
        </p:txBody>
      </p:sp>
      <p:sp>
        <p:nvSpPr>
          <p:cNvPr id="3" name="Content Placeholder 1"/>
          <p:cNvSpPr>
            <a:spLocks noGrp="1"/>
          </p:cNvSpPr>
          <p:nvPr>
            <p:ph sz="half" idx="1"/>
          </p:nvPr>
        </p:nvSpPr>
        <p:spPr>
          <a:xfrm>
            <a:off x="227983" y="1835078"/>
            <a:ext cx="8687416" cy="4802005"/>
          </a:xfrm>
          <a:solidFill>
            <a:srgbClr val="F1ECE3"/>
          </a:solidFill>
        </p:spPr>
        <p:txBody>
          <a:bodyPr bIns="182880">
            <a:normAutofit/>
          </a:bodyPr>
          <a:lstStyle>
            <a:lvl1pPr marL="233363" indent="-233363">
              <a:buFont typeface="Arial"/>
              <a:buChar char="•"/>
              <a:defRPr sz="24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 grid">
    <p:spTree>
      <p:nvGrpSpPr>
        <p:cNvPr id="1" name=""/>
        <p:cNvGrpSpPr/>
        <p:nvPr/>
      </p:nvGrpSpPr>
      <p:grpSpPr>
        <a:xfrm>
          <a:off x="0" y="0"/>
          <a:ext cx="0" cy="0"/>
          <a:chOff x="0" y="0"/>
          <a:chExt cx="0" cy="0"/>
        </a:xfrm>
      </p:grpSpPr>
      <p:sp>
        <p:nvSpPr>
          <p:cNvPr id="12" name="Content Placeholder 2"/>
          <p:cNvSpPr>
            <a:spLocks noGrp="1"/>
          </p:cNvSpPr>
          <p:nvPr>
            <p:ph sz="quarter" idx="15"/>
          </p:nvPr>
        </p:nvSpPr>
        <p:spPr>
          <a:xfrm>
            <a:off x="227012"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1" name="Content Placeholder 2"/>
          <p:cNvSpPr>
            <a:spLocks noGrp="1"/>
          </p:cNvSpPr>
          <p:nvPr>
            <p:ph sz="quarter" idx="16"/>
          </p:nvPr>
        </p:nvSpPr>
        <p:spPr>
          <a:xfrm>
            <a:off x="227012"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17"/>
          </p:nvPr>
        </p:nvSpPr>
        <p:spPr>
          <a:xfrm>
            <a:off x="227012"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6" name="Content Placeholder 2"/>
          <p:cNvSpPr>
            <a:spLocks noGrp="1"/>
          </p:cNvSpPr>
          <p:nvPr>
            <p:ph sz="quarter" idx="21"/>
          </p:nvPr>
        </p:nvSpPr>
        <p:spPr>
          <a:xfrm>
            <a:off x="61722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ox grid">
    <p:spTree>
      <p:nvGrpSpPr>
        <p:cNvPr id="1" name=""/>
        <p:cNvGrpSpPr/>
        <p:nvPr/>
      </p:nvGrpSpPr>
      <p:grpSpPr>
        <a:xfrm>
          <a:off x="0" y="0"/>
          <a:ext cx="0" cy="0"/>
          <a:chOff x="0" y="0"/>
          <a:chExt cx="0" cy="0"/>
        </a:xfrm>
      </p:grpSpPr>
      <p:sp>
        <p:nvSpPr>
          <p:cNvPr id="12" name="Content Placeholder 2"/>
          <p:cNvSpPr>
            <a:spLocks noGrp="1"/>
          </p:cNvSpPr>
          <p:nvPr>
            <p:ph sz="quarter" idx="15"/>
          </p:nvPr>
        </p:nvSpPr>
        <p:spPr>
          <a:xfrm>
            <a:off x="227012" y="228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3" name="Content Placeholder 2"/>
          <p:cNvSpPr>
            <a:spLocks noGrp="1"/>
          </p:cNvSpPr>
          <p:nvPr>
            <p:ph sz="quarter" idx="16"/>
          </p:nvPr>
        </p:nvSpPr>
        <p:spPr>
          <a:xfrm>
            <a:off x="227012" y="3547872"/>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4690872" y="228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5" name="Content Placeholder 2"/>
          <p:cNvSpPr>
            <a:spLocks noGrp="1"/>
          </p:cNvSpPr>
          <p:nvPr>
            <p:ph sz="quarter" idx="18"/>
          </p:nvPr>
        </p:nvSpPr>
        <p:spPr>
          <a:xfrm>
            <a:off x="4690872" y="3547872"/>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25425" y="228600"/>
            <a:ext cx="8686800" cy="1143000"/>
          </a:xfrm>
        </p:spPr>
        <p:txBody>
          <a:bodyPr anchor="ctr" anchorCtr="1"/>
          <a:lstStyle/>
          <a:p>
            <a:r>
              <a:rPr lang="en-US" dirty="0"/>
              <a:t>Click to edit Master title style</a:t>
            </a:r>
          </a:p>
        </p:txBody>
      </p:sp>
      <p:sp>
        <p:nvSpPr>
          <p:cNvPr id="4" name="Text Placeholder 3"/>
          <p:cNvSpPr>
            <a:spLocks noGrp="1"/>
          </p:cNvSpPr>
          <p:nvPr>
            <p:ph type="body" sz="quarter" idx="10"/>
          </p:nvPr>
        </p:nvSpPr>
        <p:spPr>
          <a:xfrm>
            <a:off x="225425" y="1600200"/>
            <a:ext cx="8686800" cy="5029200"/>
          </a:xfrm>
        </p:spPr>
        <p:txBody>
          <a:bodyPr tIns="45720"/>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tyle box">
    <p:spTree>
      <p:nvGrpSpPr>
        <p:cNvPr id="1" name=""/>
        <p:cNvGrpSpPr/>
        <p:nvPr/>
      </p:nvGrpSpPr>
      <p:grpSpPr>
        <a:xfrm>
          <a:off x="0" y="0"/>
          <a:ext cx="0" cy="0"/>
          <a:chOff x="0" y="0"/>
          <a:chExt cx="0" cy="0"/>
        </a:xfrm>
      </p:grpSpPr>
      <p:sp>
        <p:nvSpPr>
          <p:cNvPr id="39" name="Text Placeholder 4"/>
          <p:cNvSpPr>
            <a:spLocks noGrp="1"/>
          </p:cNvSpPr>
          <p:nvPr>
            <p:ph type="body" sz="quarter" idx="10" hasCustomPrompt="1"/>
          </p:nvPr>
        </p:nvSpPr>
        <p:spPr>
          <a:xfrm>
            <a:off x="-3882691" y="24195"/>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another plain white layout with title and a box to insert any kind of content.</a:t>
            </a:r>
          </a:p>
        </p:txBody>
      </p:sp>
      <p:sp>
        <p:nvSpPr>
          <p:cNvPr id="28" name="Title Placeholder 1"/>
          <p:cNvSpPr>
            <a:spLocks noGrp="1"/>
          </p:cNvSpPr>
          <p:nvPr>
            <p:ph type="title"/>
          </p:nvPr>
        </p:nvSpPr>
        <p:spPr>
          <a:xfrm>
            <a:off x="228600" y="228600"/>
            <a:ext cx="2743200" cy="6400800"/>
          </a:xfrm>
          <a:prstGeom prst="rect">
            <a:avLst/>
          </a:prstGeom>
        </p:spPr>
        <p:txBody>
          <a:bodyPr vert="horz" lIns="274320" tIns="45720" rIns="91440" bIns="45720" rtlCol="0" anchor="ctr" anchorCtr="0">
            <a:normAutofit/>
          </a:bodyPr>
          <a:lstStyle/>
          <a:p>
            <a:r>
              <a:rPr lang="en-US" dirty="0"/>
              <a:t>Click to edit Master title style</a:t>
            </a:r>
          </a:p>
        </p:txBody>
      </p:sp>
      <p:sp>
        <p:nvSpPr>
          <p:cNvPr id="3" name="Content Placeholder 2"/>
          <p:cNvSpPr>
            <a:spLocks noGrp="1"/>
          </p:cNvSpPr>
          <p:nvPr>
            <p:ph sz="quarter" idx="11"/>
          </p:nvPr>
        </p:nvSpPr>
        <p:spPr>
          <a:xfrm>
            <a:off x="3200400" y="228600"/>
            <a:ext cx="5715000" cy="6400800"/>
          </a:xfrm>
        </p:spPr>
        <p:txBody>
          <a:bodyPr>
            <a:normAutofit/>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27938" y="2437835"/>
            <a:ext cx="8686800" cy="1984248"/>
          </a:xfrm>
        </p:spPr>
        <p:txBody>
          <a:bodyPr lIns="0" anchor="ctr" anchorCtr="1">
            <a:noAutofit/>
          </a:bodyPr>
          <a:lstStyle>
            <a:lvl1pPr algn="ctr">
              <a:defRPr sz="4400">
                <a:solidFill>
                  <a:srgbClr val="254860"/>
                </a:solidFill>
              </a:defRPr>
            </a:lvl1pPr>
          </a:lstStyle>
          <a:p>
            <a:r>
              <a:rPr lang="en-US" dirty="0"/>
              <a:t>Click to edit Master title style</a:t>
            </a:r>
          </a:p>
        </p:txBody>
      </p:sp>
      <p:pic>
        <p:nvPicPr>
          <p:cNvPr id="4" name="Picture 3"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8797" y="381183"/>
            <a:ext cx="896882" cy="89688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6E9F2-6406-4F09-B495-E34A35F43FC6}"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196192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p:cNvSpPr>
            <a:spLocks noGrp="1"/>
          </p:cNvSpPr>
          <p:nvPr>
            <p:ph sz="quarter" idx="15"/>
          </p:nvPr>
        </p:nvSpPr>
        <p:spPr>
          <a:xfrm>
            <a:off x="227013" y="228600"/>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
        <p:nvSpPr>
          <p:cNvPr id="17" name="Content Placeholder 2"/>
          <p:cNvSpPr>
            <a:spLocks noGrp="1"/>
          </p:cNvSpPr>
          <p:nvPr>
            <p:ph sz="quarter" idx="18"/>
          </p:nvPr>
        </p:nvSpPr>
        <p:spPr>
          <a:xfrm>
            <a:off x="227013" y="2438816"/>
            <a:ext cx="8686800" cy="1984248"/>
          </a:xfrm>
          <a:solidFill>
            <a:schemeClr val="accent2"/>
          </a:solidFill>
        </p:spPr>
        <p:txBody>
          <a:bodyPr>
            <a:noAutofit/>
          </a:bodyPr>
          <a:lstStyle>
            <a:lvl1pPr algn="ctr">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20" name="Content Placeholder 2"/>
          <p:cNvSpPr>
            <a:spLocks noGrp="1"/>
          </p:cNvSpPr>
          <p:nvPr>
            <p:ph sz="quarter" idx="22"/>
          </p:nvPr>
        </p:nvSpPr>
        <p:spPr>
          <a:xfrm>
            <a:off x="228600" y="4654296"/>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983" y="2439988"/>
            <a:ext cx="4233672" cy="4197096"/>
          </a:xfrm>
          <a:solidFill>
            <a:schemeClr val="accent3">
              <a:lumMod val="60000"/>
              <a:lumOff val="40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2" name="Content Placeholder 2"/>
          <p:cNvSpPr>
            <a:spLocks noGrp="1"/>
          </p:cNvSpPr>
          <p:nvPr>
            <p:ph sz="quarter" idx="18"/>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10" name="Content Placeholder 2"/>
          <p:cNvSpPr>
            <a:spLocks noGrp="1"/>
          </p:cNvSpPr>
          <p:nvPr>
            <p:ph sz="half" idx="19"/>
          </p:nvPr>
        </p:nvSpPr>
        <p:spPr>
          <a:xfrm>
            <a:off x="4681727" y="2439988"/>
            <a:ext cx="4233672" cy="4197096"/>
          </a:xfrm>
          <a:solidFill>
            <a:srgbClr val="D7C5C4"/>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983" y="2439988"/>
            <a:ext cx="8687416" cy="4197096"/>
          </a:xfrm>
          <a:solidFill>
            <a:schemeClr val="accent3">
              <a:lumMod val="60000"/>
              <a:lumOff val="40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2" name="Content Placeholder 2"/>
          <p:cNvSpPr>
            <a:spLocks noGrp="1"/>
          </p:cNvSpPr>
          <p:nvPr>
            <p:ph sz="quarter" idx="18"/>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1-Custom layout">
    <p:spTree>
      <p:nvGrpSpPr>
        <p:cNvPr id="1" name=""/>
        <p:cNvGrpSpPr/>
        <p:nvPr/>
      </p:nvGrpSpPr>
      <p:grpSpPr>
        <a:xfrm>
          <a:off x="0" y="0"/>
          <a:ext cx="0" cy="0"/>
          <a:chOff x="0" y="0"/>
          <a:chExt cx="0" cy="0"/>
        </a:xfrm>
      </p:grpSpPr>
      <p:sp>
        <p:nvSpPr>
          <p:cNvPr id="28" name="Content Placeholder 2"/>
          <p:cNvSpPr>
            <a:spLocks noGrp="1"/>
          </p:cNvSpPr>
          <p:nvPr>
            <p:ph sz="quarter" idx="23"/>
          </p:nvPr>
        </p:nvSpPr>
        <p:spPr>
          <a:xfrm>
            <a:off x="227013" y="228600"/>
            <a:ext cx="2743200" cy="6400800"/>
          </a:xfrm>
          <a:solidFill>
            <a:schemeClr val="accent2"/>
          </a:solidFill>
        </p:spPr>
        <p:txBody>
          <a:bodyPr>
            <a:noAutofit/>
          </a:bodyPr>
          <a:lstStyle>
            <a:lvl1pPr>
              <a:defRPr sz="2400">
                <a:solidFill>
                  <a:schemeClr val="bg1"/>
                </a:solidFill>
              </a:defRPr>
            </a:lvl1pPr>
            <a:lvl2pPr>
              <a:defRPr sz="2400">
                <a:solidFill>
                  <a:schemeClr val="bg1"/>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3200400" y="228600"/>
            <a:ext cx="5715000" cy="6400800"/>
          </a:xfrm>
          <a:solidFill>
            <a:schemeClr val="accent3">
              <a:lumMod val="40000"/>
              <a:lumOff val="60000"/>
            </a:schemeClr>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2"/>
          <p:cNvSpPr>
            <a:spLocks noGrp="1"/>
          </p:cNvSpPr>
          <p:nvPr>
            <p:ph sz="quarter" idx="15"/>
          </p:nvPr>
        </p:nvSpPr>
        <p:spPr>
          <a:xfrm>
            <a:off x="227013" y="1371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8" name="Content Placeholder 2"/>
          <p:cNvSpPr>
            <a:spLocks noGrp="1"/>
          </p:cNvSpPr>
          <p:nvPr>
            <p:ph sz="quarter" idx="18"/>
          </p:nvPr>
        </p:nvSpPr>
        <p:spPr>
          <a:xfrm>
            <a:off x="4680141" y="1371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txBox="1">
            <a:spLocks/>
          </p:cNvSpPr>
          <p:nvPr userDrawn="1"/>
        </p:nvSpPr>
        <p:spPr>
          <a:xfrm>
            <a:off x="227013" y="4700695"/>
            <a:ext cx="4233672" cy="1828800"/>
          </a:xfrm>
          <a:prstGeom prst="rect">
            <a:avLst/>
          </a:prstGeom>
          <a:solidFill>
            <a:srgbClr val="2C5672"/>
          </a:solidFill>
        </p:spPr>
        <p:txBody>
          <a:bodyPr vert="horz" lIns="182880" tIns="91440" rIns="182880" bIns="91440" rtlCol="0" anchor="ctr" anchorCtr="1">
            <a:noAutofit/>
          </a:bodyPr>
          <a:lstStyle>
            <a:lvl1pPr marL="0" indent="0" algn="l" defTabSz="457200" rtl="0" eaLnBrk="1" latinLnBrk="0" hangingPunct="1">
              <a:spcBef>
                <a:spcPct val="20000"/>
              </a:spcBef>
              <a:buFont typeface="Arial"/>
              <a:buNone/>
              <a:defRPr sz="2400" b="0" i="0" kern="1200">
                <a:solidFill>
                  <a:schemeClr val="tx1"/>
                </a:solidFill>
                <a:latin typeface="Futura Std Book"/>
                <a:ea typeface="+mn-ea"/>
                <a:cs typeface="Futura Std Book"/>
              </a:defRPr>
            </a:lvl1pPr>
            <a:lvl2pPr marL="230188" indent="-230188" algn="l" defTabSz="457200" rtl="0" eaLnBrk="1" latinLnBrk="0" hangingPunct="1">
              <a:spcBef>
                <a:spcPct val="20000"/>
              </a:spcBef>
              <a:buFont typeface="Arial"/>
              <a:buChar char="•"/>
              <a:defRPr sz="2400" b="0" i="0" kern="1200">
                <a:solidFill>
                  <a:schemeClr val="tx1"/>
                </a:solidFill>
                <a:latin typeface="Futura Std Book"/>
                <a:ea typeface="+mn-ea"/>
                <a:cs typeface="Futura Std Book"/>
              </a:defRPr>
            </a:lvl2pPr>
            <a:lvl3pPr marL="1143000" indent="-2286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defRPr/>
            </a:pPr>
            <a:endParaRPr lang="en-US" dirty="0">
              <a:solidFill>
                <a:prstClr val="black"/>
              </a:solidFill>
            </a:endParaRPr>
          </a:p>
        </p:txBody>
      </p:sp>
      <p:sp>
        <p:nvSpPr>
          <p:cNvPr id="4" name="Content Placeholder 4"/>
          <p:cNvSpPr>
            <a:spLocks noGrp="1"/>
          </p:cNvSpPr>
          <p:nvPr userDrawn="1"/>
        </p:nvSpPr>
        <p:spPr>
          <a:xfrm>
            <a:off x="4680141" y="4700695"/>
            <a:ext cx="4233672" cy="1828800"/>
          </a:xfrm>
          <a:prstGeom prst="rect">
            <a:avLst/>
          </a:prstGeom>
          <a:solidFill>
            <a:srgbClr val="2C5672"/>
          </a:solidFill>
        </p:spPr>
        <p:txBody>
          <a:bodyPr vert="horz" lIns="182880" tIns="91440" rIns="182880" bIns="91440" rtlCol="0" anchor="ctr" anchorCtr="1">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defTabSz="914400">
              <a:defRPr/>
            </a:pPr>
            <a:endParaRPr lang="en-US" dirty="0">
              <a:solidFill>
                <a:prstClr val="black"/>
              </a:solidFill>
            </a:endParaRPr>
          </a:p>
        </p:txBody>
      </p:sp>
      <p:sp>
        <p:nvSpPr>
          <p:cNvPr id="6" name="Content Placeholder 2"/>
          <p:cNvSpPr>
            <a:spLocks noGrp="1"/>
          </p:cNvSpPr>
          <p:nvPr>
            <p:ph sz="quarter" idx="17"/>
          </p:nvPr>
        </p:nvSpPr>
        <p:spPr>
          <a:xfrm>
            <a:off x="227013" y="228599"/>
            <a:ext cx="8686800" cy="914400"/>
          </a:xfrm>
          <a:prstGeom prst="rect">
            <a:avLst/>
          </a:prstGeom>
          <a:solidFill>
            <a:schemeClr val="accent2"/>
          </a:solidFill>
        </p:spPr>
        <p:txBody>
          <a:bodyPr tIns="1627632" anchor="t" anchorCtr="0">
            <a:normAutofit fontScale="25000" lnSpcReduction="20000"/>
          </a:bodyPr>
          <a:lstStyle/>
          <a:p>
            <a:pPr marL="0" indent="0">
              <a:lnSpc>
                <a:spcPct val="110000"/>
              </a:lnSpc>
              <a:buNone/>
            </a:pPr>
            <a:endParaRPr lang="en-US" sz="2800" dirty="0">
              <a:solidFill>
                <a:schemeClr val="tx1"/>
              </a:solidFill>
              <a:latin typeface="Franklin Gothic Medium"/>
              <a:ea typeface="ＭＳ Ｐゴシック" charset="0"/>
              <a:cs typeface="Franklin Gothic Medium"/>
            </a:endParaRPr>
          </a:p>
          <a:p>
            <a:endParaRPr lang="en-US" dirty="0">
              <a:latin typeface="Franklin Gothic Medium"/>
              <a:cs typeface="Franklin Gothic Medium"/>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Custom layout">
    <p:spTree>
      <p:nvGrpSpPr>
        <p:cNvPr id="1" name=""/>
        <p:cNvGrpSpPr/>
        <p:nvPr/>
      </p:nvGrpSpPr>
      <p:grpSpPr>
        <a:xfrm>
          <a:off x="0" y="0"/>
          <a:ext cx="0" cy="0"/>
          <a:chOff x="0" y="0"/>
          <a:chExt cx="0" cy="0"/>
        </a:xfrm>
      </p:grpSpPr>
      <p:sp>
        <p:nvSpPr>
          <p:cNvPr id="9" name="Content Placeholder 2"/>
          <p:cNvSpPr>
            <a:spLocks noGrp="1"/>
          </p:cNvSpPr>
          <p:nvPr>
            <p:ph sz="quarter" idx="24"/>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10" name="Content Placeholder 2"/>
          <p:cNvSpPr>
            <a:spLocks noGrp="1"/>
          </p:cNvSpPr>
          <p:nvPr>
            <p:ph sz="quarter" idx="16"/>
          </p:nvPr>
        </p:nvSpPr>
        <p:spPr>
          <a:xfrm>
            <a:off x="227012" y="4652967"/>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1" name="Content Placeholder 2"/>
          <p:cNvSpPr>
            <a:spLocks noGrp="1"/>
          </p:cNvSpPr>
          <p:nvPr>
            <p:ph sz="quarter" idx="17"/>
          </p:nvPr>
        </p:nvSpPr>
        <p:spPr>
          <a:xfrm>
            <a:off x="227012"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3" name="Content Placeholder 2"/>
          <p:cNvSpPr>
            <a:spLocks noGrp="1"/>
          </p:cNvSpPr>
          <p:nvPr>
            <p:ph sz="quarter" idx="19"/>
          </p:nvPr>
        </p:nvSpPr>
        <p:spPr>
          <a:xfrm>
            <a:off x="32004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4" name="Content Placeholder 2"/>
          <p:cNvSpPr>
            <a:spLocks noGrp="1"/>
          </p:cNvSpPr>
          <p:nvPr>
            <p:ph sz="quarter" idx="20"/>
          </p:nvPr>
        </p:nvSpPr>
        <p:spPr>
          <a:xfrm>
            <a:off x="3200400" y="2440784"/>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1" name="Content Placeholder 2"/>
          <p:cNvSpPr>
            <a:spLocks noGrp="1"/>
          </p:cNvSpPr>
          <p:nvPr>
            <p:ph sz="quarter" idx="22"/>
          </p:nvPr>
        </p:nvSpPr>
        <p:spPr>
          <a:xfrm>
            <a:off x="6172200" y="4652967"/>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23"/>
          </p:nvPr>
        </p:nvSpPr>
        <p:spPr>
          <a:xfrm>
            <a:off x="61722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914400" eaLnBrk="0" fontAlgn="base" hangingPunct="0">
              <a:spcBef>
                <a:spcPct val="0"/>
              </a:spcBef>
              <a:spcAft>
                <a:spcPct val="0"/>
              </a:spcAft>
              <a:defRPr/>
            </a:pPr>
            <a:fld id="{68F497DC-EBCD-8F40-A85C-F0875A205BDD}" type="datetimeFigureOut">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6/26/2018</a:t>
            </a:fld>
            <a:endParaRPr lang="en-US" sz="2400">
              <a:solidFill>
                <a:prstClr val="black">
                  <a:tint val="75000"/>
                </a:prstClr>
              </a:solidFill>
              <a:latin typeface="Arial" charset="0"/>
              <a:ea typeface="ＭＳ Ｐゴシック" charset="0"/>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a:t>
            </a:fld>
            <a:endParaRPr lang="en-US" sz="2400">
              <a:solidFill>
                <a:prstClr val="black">
                  <a:tint val="75000"/>
                </a:prstClr>
              </a:solidFill>
              <a:latin typeface="Arial" charset="0"/>
              <a:ea typeface="ＭＳ Ｐゴシック"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Plai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25425" y="228600"/>
            <a:ext cx="8686800" cy="1143000"/>
          </a:xfrm>
        </p:spPr>
        <p:txBody>
          <a:bodyPr anchor="ctr" anchorCtr="1"/>
          <a:lstStyle/>
          <a:p>
            <a:r>
              <a:rPr lang="en-US" dirty="0"/>
              <a:t>Click to edit Master title style</a:t>
            </a:r>
          </a:p>
        </p:txBody>
      </p:sp>
      <p:sp>
        <p:nvSpPr>
          <p:cNvPr id="6" name="Text Placeholder 4"/>
          <p:cNvSpPr>
            <a:spLocks noGrp="1"/>
          </p:cNvSpPr>
          <p:nvPr>
            <p:ph type="body" sz="quarter" idx="12" hasCustomPrompt="1"/>
          </p:nvPr>
        </p:nvSpPr>
        <p:spPr>
          <a:xfrm>
            <a:off x="-3761336" y="0"/>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 plain white layout with title and body-text. Click to start typing.</a:t>
            </a:r>
          </a:p>
        </p:txBody>
      </p:sp>
      <p:sp>
        <p:nvSpPr>
          <p:cNvPr id="4" name="Text Placeholder 3"/>
          <p:cNvSpPr>
            <a:spLocks noGrp="1"/>
          </p:cNvSpPr>
          <p:nvPr>
            <p:ph type="body" sz="quarter" idx="10"/>
          </p:nvPr>
        </p:nvSpPr>
        <p:spPr>
          <a:xfrm>
            <a:off x="225425" y="1600200"/>
            <a:ext cx="8686800" cy="5029200"/>
          </a:xfrm>
        </p:spPr>
        <p:txBody>
          <a:bodyPr tIns="45720"/>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0" y="6538912"/>
            <a:ext cx="2133600" cy="365125"/>
          </a:xfrm>
          <a:prstGeom prst="rect">
            <a:avLst/>
          </a:prstGeom>
        </p:spPr>
        <p:txBody>
          <a:bodyPr vert="horz" lIns="91440" tIns="45720" rIns="91440" bIns="45720" rtlCol="0" anchor="ctr"/>
          <a:lstStyle>
            <a:lvl1pPr algn="l">
              <a:defRPr sz="1100">
                <a:solidFill>
                  <a:schemeClr val="accent5"/>
                </a:solidFill>
              </a:defRPr>
            </a:lvl1pPr>
          </a:lstStyle>
          <a:p>
            <a:pPr>
              <a:defRPr/>
            </a:pPr>
            <a:r>
              <a:rPr lang="en-US" dirty="0">
                <a:solidFill>
                  <a:srgbClr val="DAD8B0"/>
                </a:solidFill>
                <a:latin typeface="Arial" charset="0"/>
                <a:ea typeface="ＭＳ Ｐゴシック" charset="0"/>
              </a:rPr>
              <a:t>A10134-LJ-</a:t>
            </a:r>
            <a:fld id="{E7D9410B-C680-EC42-A92C-889AB85D6D12}" type="slidenum">
              <a:rPr lang="en-US" smtClean="0">
                <a:solidFill>
                  <a:srgbClr val="DAD8B0"/>
                </a:solidFill>
              </a:rPr>
              <a:pPr>
                <a:defRPr/>
              </a:pPr>
              <a:t>‹#›</a:t>
            </a:fld>
            <a:r>
              <a:rPr lang="en-US" dirty="0">
                <a:solidFill>
                  <a:srgbClr val="DAD8B0"/>
                </a:solidFill>
                <a:latin typeface="Arial" charset="0"/>
                <a:ea typeface="ＭＳ Ｐゴシック" charset="0"/>
              </a:rPr>
              <a:t>  05/2013</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Content Placeholder 2"/>
          <p:cNvSpPr>
            <a:spLocks noGrp="1"/>
          </p:cNvSpPr>
          <p:nvPr>
            <p:ph sz="quarter" idx="17"/>
          </p:nvPr>
        </p:nvSpPr>
        <p:spPr>
          <a:xfrm>
            <a:off x="227013" y="5718175"/>
            <a:ext cx="8686800" cy="914400"/>
          </a:xfrm>
          <a:prstGeom prst="rect">
            <a:avLst/>
          </a:prstGeom>
          <a:solidFill>
            <a:schemeClr val="accent2"/>
          </a:solidFill>
        </p:spPr>
        <p:txBody>
          <a:bodyPr tIns="1627632" anchor="t" anchorCtr="0">
            <a:normAutofit fontScale="25000" lnSpcReduction="20000"/>
          </a:bodyPr>
          <a:lstStyle/>
          <a:p>
            <a:pPr marL="0" indent="0">
              <a:lnSpc>
                <a:spcPct val="110000"/>
              </a:lnSpc>
              <a:buNone/>
            </a:pPr>
            <a:endParaRPr lang="en-US" sz="2800" dirty="0">
              <a:solidFill>
                <a:schemeClr val="tx1"/>
              </a:solidFill>
              <a:latin typeface="Franklin Gothic Medium"/>
              <a:ea typeface="ＭＳ Ｐゴシック" charset="0"/>
              <a:cs typeface="Franklin Gothic Medium"/>
            </a:endParaRPr>
          </a:p>
          <a:p>
            <a:endParaRPr lang="en-US" dirty="0">
              <a:latin typeface="Franklin Gothic Medium"/>
              <a:cs typeface="Franklin Gothic Medium"/>
            </a:endParaRPr>
          </a:p>
        </p:txBody>
      </p:sp>
      <p:sp>
        <p:nvSpPr>
          <p:cNvPr id="7" name="Content Placeholder 2"/>
          <p:cNvSpPr>
            <a:spLocks noGrp="1"/>
          </p:cNvSpPr>
          <p:nvPr>
            <p:ph sz="quarter" idx="15"/>
          </p:nvPr>
        </p:nvSpPr>
        <p:spPr>
          <a:xfrm>
            <a:off x="227013" y="239712"/>
            <a:ext cx="8686800" cy="523652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227649" y="5718175"/>
            <a:ext cx="8686800" cy="914400"/>
          </a:xfrm>
        </p:spPr>
        <p:txBody>
          <a:bodyPr/>
          <a:lstStyle>
            <a:lvl1pPr>
              <a:defRPr>
                <a:solidFill>
                  <a:schemeClr val="bg1"/>
                </a:solidFill>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70048702-0892-6A4A-B90D-B3861495FDD3}" type="datetimeFigureOut">
              <a:rPr lang="en-US" smtClean="0">
                <a:solidFill>
                  <a:prstClr val="black"/>
                </a:solidFill>
              </a:rPr>
              <a:pPr>
                <a:defRPr/>
              </a:pPr>
              <a:t>6/26/2018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B59CAFD2-04D4-4448-9D6F-772E68613B27}" type="slidenum">
              <a:rPr lang="en-US" smtClean="0">
                <a:solidFill>
                  <a:prstClr val="black"/>
                </a:solidFill>
              </a:rPr>
              <a:pPr>
                <a:defRPr/>
              </a:pPr>
              <a:t>‹#›</a:t>
            </a:fld>
            <a:endParaRPr lang="en-US">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6E9F2-6406-4F09-B495-E34A35F43FC6}"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251408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0175" y="0"/>
            <a:ext cx="7743825" cy="1143000"/>
          </a:xfrm>
        </p:spPr>
        <p:txBody>
          <a:bodyPr/>
          <a:lstStyle/>
          <a:p>
            <a:r>
              <a:rPr lang="en-US"/>
              <a:t>Click to edit Master title style</a:t>
            </a:r>
          </a:p>
        </p:txBody>
      </p:sp>
      <p:sp>
        <p:nvSpPr>
          <p:cNvPr id="3" name="Table Placeholder 2"/>
          <p:cNvSpPr>
            <a:spLocks noGrp="1"/>
          </p:cNvSpPr>
          <p:nvPr>
            <p:ph type="tbl" idx="1"/>
          </p:nvPr>
        </p:nvSpPr>
        <p:spPr>
          <a:xfrm>
            <a:off x="311150" y="1560513"/>
            <a:ext cx="8521700" cy="4572000"/>
          </a:xfrm>
        </p:spPr>
        <p:txBody>
          <a:body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LAST SLIDE">
    <p:spTree>
      <p:nvGrpSpPr>
        <p:cNvPr id="1" name=""/>
        <p:cNvGrpSpPr/>
        <p:nvPr/>
      </p:nvGrpSpPr>
      <p:grpSpPr>
        <a:xfrm>
          <a:off x="0" y="0"/>
          <a:ext cx="0" cy="0"/>
          <a:chOff x="0" y="0"/>
          <a:chExt cx="0" cy="0"/>
        </a:xfrm>
      </p:grpSpPr>
      <p:pic>
        <p:nvPicPr>
          <p:cNvPr id="4" name="Picture 3"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9877" y="2145902"/>
            <a:ext cx="2541812" cy="254181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67AA7DE6-DB72-944C-80A5-3C7C77B46421}" type="datetimeFigureOut">
              <a:rPr lang="en-US" smtClean="0">
                <a:solidFill>
                  <a:prstClr val="black"/>
                </a:solidFill>
              </a:rPr>
              <a:pPr>
                <a:defRPr/>
              </a:pPr>
              <a:t>6/26/2018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533E452A-FB4F-3348-A275-D16425DB2EB8}" type="slidenum">
              <a:rPr lang="en-US" smtClean="0">
                <a:solidFill>
                  <a:prstClr val="black"/>
                </a:solidFill>
              </a:rPr>
              <a:pPr>
                <a:defRPr/>
              </a:pPr>
              <a:t>‹#›</a:t>
            </a:fld>
            <a:endParaRPr lang="en-US">
              <a:solidFill>
                <a:prstClr val="black"/>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4" name="Picture 6" descr="1193_KM-Early-Learning-Curr-PPT-Art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11182"/>
            <a:ext cx="8229600" cy="876547"/>
          </a:xfrm>
          <a:prstGeom prst="rect">
            <a:avLst/>
          </a:prstGeom>
        </p:spPr>
        <p:txBody>
          <a:bodyPr/>
          <a:lstStyle>
            <a:lvl1pPr algn="l">
              <a:defRPr sz="3200">
                <a:solidFill>
                  <a:srgbClr val="C30C21"/>
                </a:solidFill>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1665163" y="1452685"/>
            <a:ext cx="5390574" cy="4083966"/>
          </a:xfrm>
          <a:prstGeom prst="rect">
            <a:avLst/>
          </a:prstGeo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858000" y="6492875"/>
            <a:ext cx="2133600" cy="365125"/>
          </a:xfrm>
          <a:prstGeom prst="rect">
            <a:avLst/>
          </a:prstGeom>
        </p:spPr>
        <p:txBody>
          <a:bodyPr vert="horz" wrap="square" lIns="91440" tIns="45720" rIns="91440" bIns="45720" numCol="1" anchor="t" anchorCtr="0" compatLnSpc="1">
            <a:prstTxWarp prst="textNoShape">
              <a:avLst/>
            </a:prstTxWarp>
          </a:bodyPr>
          <a:lstStyle>
            <a:lvl1pPr algn="r">
              <a:defRPr sz="1000">
                <a:solidFill>
                  <a:srgbClr val="FFFFFF"/>
                </a:solidFill>
              </a:defRPr>
            </a:lvl1pPr>
          </a:lstStyle>
          <a:p>
            <a:pPr>
              <a:defRPr/>
            </a:pPr>
            <a:fld id="{3F6A1B53-FF8F-F54A-BF66-856475B6C866}" type="slidenum">
              <a:rPr lang="en-US"/>
              <a:pPr>
                <a:defRPr/>
              </a:pPr>
              <a:t>‹#›</a:t>
            </a:fld>
            <a:endParaRPr lang="en-US"/>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BDE85E7B-F05C-7D41-96FC-A4AC7D0EE067}"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A70B668-474E-3848-A125-5EECAAC74A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768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defTabSz="457200" fontAlgn="auto">
              <a:spcBef>
                <a:spcPts val="0"/>
              </a:spcBef>
              <a:spcAft>
                <a:spcPts val="0"/>
              </a:spcAft>
              <a:defRPr/>
            </a:pPr>
            <a:fld id="{2675B43A-8F51-445F-BA09-AA3F62EFC9DB}" type="datetimeFigureOut">
              <a:rPr lang="en-US" smtClean="0">
                <a:latin typeface="Tw Cen MT"/>
              </a:rPr>
              <a:pPr defTabSz="457200" fontAlgn="auto">
                <a:spcBef>
                  <a:spcPts val="0"/>
                </a:spcBef>
                <a:spcAft>
                  <a:spcPts val="0"/>
                </a:spcAft>
                <a:defRPr/>
              </a:pPr>
              <a:t>6/26/2018</a:t>
            </a:fld>
            <a:endParaRPr lang="en-US">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defTabSz="457200" fontAlgn="auto">
              <a:spcBef>
                <a:spcPts val="0"/>
              </a:spcBef>
              <a:spcAft>
                <a:spcPts val="0"/>
              </a:spcAft>
              <a:defRPr/>
            </a:pPr>
            <a:endParaRPr lang="en-US">
              <a:solidFill>
                <a:srgbClr val="537A8E"/>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defTabSz="457200" fontAlgn="auto">
              <a:spcBef>
                <a:spcPts val="0"/>
              </a:spcBef>
              <a:spcAft>
                <a:spcPts val="0"/>
              </a:spcAft>
              <a:defRPr/>
            </a:pPr>
            <a:fld id="{D340B972-CFDC-4882-BDB1-C3FBEB44BA6D}" type="slidenum">
              <a:rPr lang="en-US" smtClean="0">
                <a:solidFill>
                  <a:srgbClr val="537A8E"/>
                </a:solidFill>
                <a:latin typeface="Tw Cen MT"/>
              </a:rPr>
              <a:pPr defTabSz="457200" fontAlgn="auto">
                <a:spcBef>
                  <a:spcPts val="0"/>
                </a:spcBef>
                <a:spcAft>
                  <a:spcPts val="0"/>
                </a:spcAft>
                <a:defRPr/>
              </a:pPr>
              <a:t>‹#›</a:t>
            </a:fld>
            <a:endParaRPr lang="en-US">
              <a:solidFill>
                <a:srgbClr val="537A8E"/>
              </a:solidFill>
              <a:latin typeface="Tw Cen MT"/>
            </a:endParaRPr>
          </a:p>
        </p:txBody>
      </p:sp>
    </p:spTree>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2675B43A-8F51-445F-BA09-AA3F62EFC9DB}"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defTabSz="457200" fontAlgn="auto">
              <a:spcBef>
                <a:spcPts val="0"/>
              </a:spcBef>
              <a:spcAft>
                <a:spcPts val="0"/>
              </a:spcAft>
              <a:defRPr/>
            </a:pPr>
            <a:fld id="{D340B972-CFDC-4882-BDB1-C3FBEB44BA6D}" type="slidenum">
              <a:rPr lang="en-US" smtClean="0">
                <a:latin typeface="Tw Cen MT"/>
              </a:rPr>
              <a:pPr defTabSz="457200" fontAlgn="auto">
                <a:spcBef>
                  <a:spcPts val="0"/>
                </a:spcBef>
                <a:spcAft>
                  <a:spcPts val="0"/>
                </a:spcAft>
                <a:defRPr/>
              </a:pPr>
              <a:t>‹#›</a:t>
            </a:fld>
            <a:endParaRPr lang="en-US">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defTabSz="457200" fontAlgn="auto">
              <a:spcBef>
                <a:spcPts val="0"/>
              </a:spcBef>
              <a:spcAft>
                <a:spcPts val="0"/>
              </a:spcAft>
              <a:defRPr/>
            </a:pPr>
            <a:fld id="{2675B43A-8F51-445F-BA09-AA3F62EFC9DB}"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defTabSz="457200" fontAlgn="auto">
              <a:spcBef>
                <a:spcPts val="0"/>
              </a:spcBef>
              <a:spcAft>
                <a:spcPts val="0"/>
              </a:spcAft>
              <a:defRPr/>
            </a:pPr>
            <a:fld id="{D340B972-CFDC-4882-BDB1-C3FBEB44BA6D}" type="slidenum">
              <a:rPr lang="en-US" smtClean="0">
                <a:latin typeface="Tw Cen MT"/>
              </a:rPr>
              <a:pPr defTabSz="457200" fontAlgn="auto">
                <a:spcBef>
                  <a:spcPts val="0"/>
                </a:spcBef>
                <a:spcAft>
                  <a:spcPts val="0"/>
                </a:spcAft>
                <a:defRPr/>
              </a:pPr>
              <a:t>‹#›</a:t>
            </a:fld>
            <a:endParaRPr lang="en-US">
              <a:latin typeface="Tw Cen MT"/>
            </a:endParaRPr>
          </a:p>
        </p:txBody>
      </p:sp>
      <p:sp>
        <p:nvSpPr>
          <p:cNvPr id="14" name="Footer Placeholder 13"/>
          <p:cNvSpPr>
            <a:spLocks noGrp="1"/>
          </p:cNvSpPr>
          <p:nvPr>
            <p:ph type="ftr" sz="quarter" idx="12"/>
          </p:nvPr>
        </p:nvSpPr>
        <p:spPr/>
        <p:txBody>
          <a:bodyPr/>
          <a:lstStyle/>
          <a:p>
            <a:pPr defTabSz="457200" fontAlgn="auto">
              <a:spcBef>
                <a:spcPts val="0"/>
              </a:spcBef>
              <a:spcAft>
                <a:spcPts val="0"/>
              </a:spcAft>
              <a:defRPr/>
            </a:pPr>
            <a:endParaRPr lang="en-US">
              <a:solidFill>
                <a:srgbClr val="FFFFFF"/>
              </a:solidFill>
              <a:latin typeface="Tw Cen M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defTabSz="457200" fontAlgn="auto">
              <a:spcBef>
                <a:spcPts val="0"/>
              </a:spcBef>
              <a:spcAft>
                <a:spcPts val="0"/>
              </a:spcAft>
              <a:defRPr/>
            </a:pPr>
            <a:endParaRPr lang="en-US">
              <a:solidFill>
                <a:srgbClr val="FFFFFF"/>
              </a:solidFill>
              <a:latin typeface="Tw Cen MT"/>
            </a:endParaRPr>
          </a:p>
        </p:txBody>
      </p:sp>
      <p:sp>
        <p:nvSpPr>
          <p:cNvPr id="10" name="Slide Number Placeholder 9"/>
          <p:cNvSpPr>
            <a:spLocks noGrp="1"/>
          </p:cNvSpPr>
          <p:nvPr>
            <p:ph type="sldNum" sz="quarter" idx="16"/>
          </p:nvPr>
        </p:nvSpPr>
        <p:spPr/>
        <p:txBody>
          <a:bodyPr rtlCol="0"/>
          <a:lstStyle/>
          <a:p>
            <a:pPr defTabSz="457200" fontAlgn="auto">
              <a:spcBef>
                <a:spcPts val="0"/>
              </a:spcBef>
              <a:spcAft>
                <a:spcPts val="0"/>
              </a:spcAft>
              <a:defRPr/>
            </a:pPr>
            <a:fld id="{B781632B-3050-48F1-8357-3BAD118940FD}" type="slidenum">
              <a:rPr lang="en-US" smtClean="0">
                <a:latin typeface="Tw Cen MT"/>
              </a:rPr>
              <a:pPr defTabSz="457200" fontAlgn="auto">
                <a:spcBef>
                  <a:spcPts val="0"/>
                </a:spcBef>
                <a:spcAft>
                  <a:spcPts val="0"/>
                </a:spcAft>
                <a:defRPr/>
              </a:pPr>
              <a:t>‹#›</a:t>
            </a:fld>
            <a:endParaRPr lang="en-US">
              <a:latin typeface="Tw Cen MT"/>
            </a:endParaRPr>
          </a:p>
        </p:txBody>
      </p:sp>
      <p:sp>
        <p:nvSpPr>
          <p:cNvPr id="12" name="Footer Placeholder 11"/>
          <p:cNvSpPr>
            <a:spLocks noGrp="1"/>
          </p:cNvSpPr>
          <p:nvPr>
            <p:ph type="ftr" sz="quarter" idx="17"/>
          </p:nvPr>
        </p:nvSpPr>
        <p:spPr/>
        <p:txBody>
          <a:bodyPr rtlCol="0"/>
          <a:lstStyle/>
          <a:p>
            <a:pPr defTabSz="457200" fontAlgn="auto">
              <a:spcBef>
                <a:spcPts val="0"/>
              </a:spcBef>
              <a:spcAft>
                <a:spcPts val="0"/>
              </a:spcAft>
              <a:defRPr/>
            </a:pPr>
            <a:endParaRPr lang="en-US">
              <a:solidFill>
                <a:srgbClr val="FFFFFF"/>
              </a:solidFill>
              <a:latin typeface="Tw Cen MT"/>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6E9F2-6406-4F09-B495-E34A35F43FC6}"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1406289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12" name="Slide Number Placeholder 11"/>
          <p:cNvSpPr>
            <a:spLocks noGrp="1"/>
          </p:cNvSpPr>
          <p:nvPr>
            <p:ph type="sldNum" sz="quarter" idx="16"/>
          </p:nvPr>
        </p:nvSpPr>
        <p:spPr/>
        <p:txBody>
          <a:bodyPr rtlCol="0"/>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
        <p:nvSpPr>
          <p:cNvPr id="14" name="Footer Placeholder 13"/>
          <p:cNvSpPr>
            <a:spLocks noGrp="1"/>
          </p:cNvSpPr>
          <p:nvPr>
            <p:ph type="ftr" sz="quarter" idx="17"/>
          </p:nvPr>
        </p:nvSpPr>
        <p:spPr/>
        <p:txBody>
          <a:bodyPr rtlCol="0"/>
          <a:lstStyle/>
          <a:p>
            <a:pPr defTabSz="457200" fontAlgn="auto">
              <a:spcBef>
                <a:spcPts val="0"/>
              </a:spcBef>
              <a:spcAft>
                <a:spcPts val="0"/>
              </a:spcAft>
              <a:defRPr/>
            </a:pPr>
            <a:endParaRPr lang="en-US">
              <a:solidFill>
                <a:srgbClr val="FFFFFF"/>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defTabSz="457200" fontAlgn="auto">
              <a:spcBef>
                <a:spcPts val="0"/>
              </a:spcBef>
              <a:spcAft>
                <a:spcPts val="0"/>
              </a:spcAft>
              <a:defRPr/>
            </a:pPr>
            <a:fld id="{47C5C88E-DD74-3749-A6CB-A855C5DAE8DD}" type="slidenum">
              <a:rPr lang="en-US" smtClean="0">
                <a:solidFill>
                  <a:srgbClr val="FFFFFF"/>
                </a:solidFill>
                <a:latin typeface="Tw Cen MT"/>
              </a:rPr>
              <a:pPr defTabSz="457200" fontAlgn="auto">
                <a:spcBef>
                  <a:spcPts val="0"/>
                </a:spcBef>
                <a:spcAft>
                  <a:spcPts val="0"/>
                </a:spcAft>
                <a:defRPr/>
              </a:pPr>
              <a:t>‹#›</a:t>
            </a:fld>
            <a:endParaRPr lang="en-US">
              <a:solidFill>
                <a:srgbClr val="FFFFFF"/>
              </a:solidFill>
              <a:latin typeface="Tw Cen MT"/>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pPr defTabSz="457200" fontAlgn="auto">
              <a:spcBef>
                <a:spcPts val="0"/>
              </a:spcBef>
              <a:spcAft>
                <a:spcPts val="0"/>
              </a:spcAft>
              <a:defRPr/>
            </a:pPr>
            <a:endParaRPr lang="en-US">
              <a:solidFill>
                <a:srgbClr val="FFFFFF"/>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srgbClr val="FFFFFF"/>
              </a:solidFill>
              <a:latin typeface="Tw Cen MT"/>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defTabSz="457200" fontAlgn="auto">
              <a:spcBef>
                <a:spcPts val="0"/>
              </a:spcBef>
              <a:spcAft>
                <a:spcPts val="0"/>
              </a:spcAft>
              <a:defRPr/>
            </a:pPr>
            <a:fld id="{8219382D-C057-4147-A25D-F8E4C2F5F78E}" type="datetimeFigureOut">
              <a:rPr lang="en-US" smtClean="0">
                <a:solidFill>
                  <a:srgbClr val="FFFFFF"/>
                </a:solidFill>
                <a:latin typeface="Tw Cen MT"/>
              </a:rPr>
              <a:pPr defTabSz="457200" fontAlgn="auto">
                <a:spcBef>
                  <a:spcPts val="0"/>
                </a:spcBef>
                <a:spcAft>
                  <a:spcPts val="0"/>
                </a:spcAft>
                <a:defRPr/>
              </a:pPr>
              <a:t>6/26/2018</a:t>
            </a:fld>
            <a:endParaRPr lang="en-US">
              <a:solidFill>
                <a:srgbClr val="FFFFFF"/>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pPr defTabSz="457200" fontAlgn="auto">
              <a:spcBef>
                <a:spcPts val="0"/>
              </a:spcBef>
              <a:spcAft>
                <a:spcPts val="0"/>
              </a:spcAft>
              <a:defRPr/>
            </a:pPr>
            <a:endParaRPr lang="en-US">
              <a:solidFill>
                <a:srgbClr val="FFFFFF"/>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pPr defTabSz="457200" fontAlgn="auto">
              <a:spcBef>
                <a:spcPts val="0"/>
              </a:spcBef>
              <a:spcAft>
                <a:spcPts val="0"/>
              </a:spcAft>
              <a:defRPr/>
            </a:pPr>
            <a:fld id="{47C5C88E-DD74-3749-A6CB-A855C5DAE8DD}" type="slidenum">
              <a:rPr lang="en-US" smtClean="0">
                <a:latin typeface="Tw Cen MT"/>
              </a:rPr>
              <a:pPr defTabSz="457200" fontAlgn="auto">
                <a:spcBef>
                  <a:spcPts val="0"/>
                </a:spcBef>
                <a:spcAft>
                  <a:spcPts val="0"/>
                </a:spcAft>
                <a:defRPr/>
              </a:pPr>
              <a:t>‹#›</a:t>
            </a:fld>
            <a:endParaRPr lang="en-US">
              <a:latin typeface="Tw Cen M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2030592"/>
            <a:ext cx="8229600" cy="4095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6E9F2-6406-4F09-B495-E34A35F43FC6}"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117150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defTabSz="457200">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defTabSz="457200">
              <a:defRPr/>
            </a:pPr>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defTabSz="457200" fontAlgn="auto">
              <a:spcBef>
                <a:spcPts val="0"/>
              </a:spcBef>
              <a:spcAft>
                <a:spcPts val="0"/>
              </a:spcAft>
              <a:defRPr/>
            </a:pPr>
            <a:fld id="{886DE75E-82EA-4C27-BCC6-C44C8C30D086}" type="slidenum">
              <a:rPr lang="en-US"/>
              <a:pPr defTabSz="457200" fontAlgn="auto">
                <a:spcBef>
                  <a:spcPts val="0"/>
                </a:spcBef>
                <a:spcAft>
                  <a:spcPts val="0"/>
                </a:spcAft>
                <a:defRPr/>
              </a:pPr>
              <a:t>‹#›</a:t>
            </a:fld>
            <a:endParaRPr lang="en-US"/>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7838" y="31750"/>
            <a:ext cx="7772400" cy="1355725"/>
          </a:xfrm>
        </p:spPr>
        <p:txBody>
          <a:bodyPr/>
          <a:lstStyle/>
          <a:p>
            <a:r>
              <a:rPr lang="en-US"/>
              <a:t>Click to edit Master title style</a:t>
            </a:r>
          </a:p>
        </p:txBody>
      </p:sp>
      <p:sp>
        <p:nvSpPr>
          <p:cNvPr id="3" name="Text Placeholder 2"/>
          <p:cNvSpPr>
            <a:spLocks noGrp="1"/>
          </p:cNvSpPr>
          <p:nvPr>
            <p:ph type="body" sz="half" idx="1"/>
          </p:nvPr>
        </p:nvSpPr>
        <p:spPr>
          <a:xfrm>
            <a:off x="492125" y="1633538"/>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54525" y="1633538"/>
            <a:ext cx="3810000" cy="4267200"/>
          </a:xfrm>
        </p:spPr>
        <p:txBody>
          <a:bodyPr rtlCol="0">
            <a:normAutofit/>
          </a:bodyPr>
          <a:lstStyle/>
          <a:p>
            <a:pPr lvl="0"/>
            <a:endParaRPr lang="en-US" noProof="0"/>
          </a:p>
        </p:txBody>
      </p:sp>
      <p:sp>
        <p:nvSpPr>
          <p:cNvPr id="5" name="Rectangle 4"/>
          <p:cNvSpPr>
            <a:spLocks noGrp="1" noChangeArrowheads="1"/>
          </p:cNvSpPr>
          <p:nvPr>
            <p:ph type="sldNum" sz="quarter" idx="10"/>
          </p:nvPr>
        </p:nvSpPr>
        <p:spPr/>
        <p:txBody>
          <a:bodyPr/>
          <a:lstStyle>
            <a:lvl1pPr>
              <a:defRPr/>
            </a:lvl1pPr>
          </a:lstStyle>
          <a:p>
            <a:pPr defTabSz="457200" fontAlgn="auto">
              <a:spcBef>
                <a:spcPts val="0"/>
              </a:spcBef>
              <a:spcAft>
                <a:spcPts val="0"/>
              </a:spcAft>
              <a:defRPr/>
            </a:pPr>
            <a:fld id="{39B51C41-49EB-47D5-AECE-1B7F84521D53}" type="slidenum">
              <a:rPr lang="en-US"/>
              <a:pPr defTabSz="457200" fontAlgn="auto">
                <a:spcBef>
                  <a:spcPts val="0"/>
                </a:spcBef>
                <a:spcAft>
                  <a:spcPts val="0"/>
                </a:spcAft>
                <a:defRPr/>
              </a:pPr>
              <a:t>‹#›</a:t>
            </a:fld>
            <a:endParaRPr lang="en-US"/>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defTabSz="457200" fontAlgn="auto">
              <a:spcBef>
                <a:spcPts val="0"/>
              </a:spcBef>
              <a:spcAft>
                <a:spcPts val="0"/>
              </a:spcAft>
              <a:defRPr/>
            </a:pPr>
            <a:fld id="{9BBA7A13-74B1-48BB-8C95-0EC55A84CF11}" type="slidenum">
              <a:rPr lang="en-US"/>
              <a:pPr defTabSz="457200" fontAlgn="auto">
                <a:spcBef>
                  <a:spcPts val="0"/>
                </a:spcBef>
                <a:spcAft>
                  <a:spcPts val="0"/>
                </a:spcAft>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defTabSz="457200">
              <a:defRPr/>
            </a:pPr>
            <a:endParaRPr lang="en-US"/>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able Placeholder 2"/>
          <p:cNvSpPr>
            <a:spLocks noGrp="1"/>
          </p:cNvSpPr>
          <p:nvPr>
            <p:ph type="tbl"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457200">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BBDECFF3-3874-4E7C-8BE2-70A6178CAC5B}" type="slidenum">
              <a:rPr lang="en-US"/>
              <a:pPr defTabSz="457200" fontAlgn="auto">
                <a:spcBef>
                  <a:spcPts val="0"/>
                </a:spcBef>
                <a:spcAft>
                  <a:spcPts val="0"/>
                </a:spcAft>
                <a:defRPr/>
              </a:pPr>
              <a:t>‹#›</a:t>
            </a:fld>
            <a:endParaRPr lang="en-US"/>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userDrawn="1"/>
        </p:nvSpPr>
        <p:spPr>
          <a:xfrm>
            <a:off x="227649" y="228600"/>
            <a:ext cx="8691166" cy="6400800"/>
          </a:xfrm>
          <a:prstGeom prst="rect">
            <a:avLst/>
          </a:prstGeom>
          <a:solidFill>
            <a:srgbClr val="F1EC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lang="en-US" sz="2400">
              <a:solidFill>
                <a:prstClr val="white"/>
              </a:solidFill>
              <a:latin typeface="Arial"/>
            </a:endParaRPr>
          </a:p>
        </p:txBody>
      </p:sp>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8" name="Content Placeholder 10"/>
          <p:cNvSpPr>
            <a:spLocks noGrp="1"/>
          </p:cNvSpPr>
          <p:nvPr>
            <p:ph sz="quarter" idx="15" hasCustomPrompt="1"/>
          </p:nvPr>
        </p:nvSpPr>
        <p:spPr>
          <a:xfrm>
            <a:off x="227013" y="4654296"/>
            <a:ext cx="8686799" cy="1984248"/>
          </a:xfrm>
          <a:solidFill>
            <a:srgbClr val="F1ECE3"/>
          </a:solidFill>
        </p:spPr>
        <p:txBody>
          <a:bodyPr anchor="ctr" anchorCtr="1">
            <a:normAutofit/>
          </a:bodyPr>
          <a:lstStyle>
            <a:lvl1pPr algn="ctr">
              <a:defRPr sz="3600">
                <a:solidFill>
                  <a:schemeClr val="tx1"/>
                </a:solidFill>
                <a:latin typeface="Franklin Gothic Medium"/>
                <a:cs typeface="Franklin Gothic Medium"/>
              </a:defRPr>
            </a:lvl1pPr>
          </a:lstStyle>
          <a:p>
            <a:r>
              <a:rPr lang="en-US" dirty="0"/>
              <a:t>Click to add title</a:t>
            </a:r>
          </a:p>
        </p:txBody>
      </p:sp>
      <p:pic>
        <p:nvPicPr>
          <p:cNvPr id="7" name="Picture 6"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5970" y="5867412"/>
            <a:ext cx="579568" cy="579568"/>
          </a:xfrm>
          <a:prstGeom prst="rect">
            <a:avLst/>
          </a:prstGeom>
        </p:spPr>
      </p:pic>
      <p:sp>
        <p:nvSpPr>
          <p:cNvPr id="9" name="Content Placeholder 10"/>
          <p:cNvSpPr>
            <a:spLocks noGrp="1"/>
          </p:cNvSpPr>
          <p:nvPr>
            <p:ph sz="quarter" idx="16" hasCustomPrompt="1"/>
          </p:nvPr>
        </p:nvSpPr>
        <p:spPr>
          <a:xfrm>
            <a:off x="227013" y="228600"/>
            <a:ext cx="8686799" cy="4226789"/>
          </a:xfrm>
          <a:solidFill>
            <a:schemeClr val="accent2"/>
          </a:solidFill>
        </p:spPr>
        <p:txBody>
          <a:bodyPr anchor="ctr" anchorCtr="1">
            <a:normAutofit/>
          </a:bodyPr>
          <a:lstStyle>
            <a:lvl1pPr algn="ctr">
              <a:defRPr sz="4800">
                <a:solidFill>
                  <a:schemeClr val="bg1"/>
                </a:solidFill>
                <a:latin typeface="Franklin Gothic Medium"/>
                <a:cs typeface="Franklin Gothic Medium"/>
              </a:defRPr>
            </a:lvl1pPr>
          </a:lstStyle>
          <a:p>
            <a:r>
              <a:rPr lang="en-US" dirty="0"/>
              <a:t>Click to add 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649" y="228600"/>
            <a:ext cx="8686800" cy="685800"/>
          </a:xfrm>
          <a:solidFill>
            <a:schemeClr val="accent2"/>
          </a:solidFill>
        </p:spPr>
        <p:txBody>
          <a:bodyPr bIns="137160">
            <a:noAutofit/>
          </a:bodyPr>
          <a:lstStyle>
            <a:lvl1pPr>
              <a:defRPr sz="4000">
                <a:solidFill>
                  <a:schemeClr val="bg1"/>
                </a:solidFill>
              </a:defRPr>
            </a:lvl1pPr>
          </a:lstStyle>
          <a:p>
            <a:r>
              <a:rPr lang="en-US" dirty="0"/>
              <a:t>Click To edit Master title style</a:t>
            </a:r>
          </a:p>
        </p:txBody>
      </p:sp>
      <p:sp>
        <p:nvSpPr>
          <p:cNvPr id="3" name="Content Placeholder 1"/>
          <p:cNvSpPr>
            <a:spLocks noGrp="1"/>
          </p:cNvSpPr>
          <p:nvPr>
            <p:ph sz="half" idx="1"/>
          </p:nvPr>
        </p:nvSpPr>
        <p:spPr>
          <a:xfrm>
            <a:off x="227983" y="1158240"/>
            <a:ext cx="8687416" cy="5478844"/>
          </a:xfrm>
          <a:solidFill>
            <a:srgbClr val="F1ECE3"/>
          </a:solidFill>
        </p:spPr>
        <p:txBody>
          <a:bodyPr/>
          <a:lstStyle>
            <a:lvl1pPr marL="233363" indent="-233363">
              <a:buFont typeface="Arial"/>
              <a:buChar char="•"/>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649" y="228600"/>
            <a:ext cx="8686800" cy="1375076"/>
          </a:xfrm>
          <a:solidFill>
            <a:schemeClr val="accent2"/>
          </a:solidFill>
        </p:spPr>
        <p:txBody>
          <a:bodyPr bIns="137160" anchor="ctr" anchorCtr="0">
            <a:noAutofit/>
          </a:bodyPr>
          <a:lstStyle>
            <a:lvl1pPr>
              <a:defRPr sz="4000">
                <a:solidFill>
                  <a:schemeClr val="bg1"/>
                </a:solidFill>
              </a:defRPr>
            </a:lvl1pPr>
          </a:lstStyle>
          <a:p>
            <a:r>
              <a:rPr lang="en-US" dirty="0"/>
              <a:t>Click to edit master title style</a:t>
            </a:r>
          </a:p>
        </p:txBody>
      </p:sp>
      <p:sp>
        <p:nvSpPr>
          <p:cNvPr id="3" name="Content Placeholder 1"/>
          <p:cNvSpPr>
            <a:spLocks noGrp="1"/>
          </p:cNvSpPr>
          <p:nvPr>
            <p:ph sz="half" idx="1"/>
          </p:nvPr>
        </p:nvSpPr>
        <p:spPr>
          <a:xfrm>
            <a:off x="227983" y="1835078"/>
            <a:ext cx="8687416" cy="4802005"/>
          </a:xfrm>
          <a:solidFill>
            <a:srgbClr val="F1ECE3"/>
          </a:solidFill>
        </p:spPr>
        <p:txBody>
          <a:bodyPr bIns="182880">
            <a:normAutofit/>
          </a:bodyPr>
          <a:lstStyle>
            <a:lvl1pPr marL="233363" indent="-233363">
              <a:buFont typeface="Arial"/>
              <a:buChar char="•"/>
              <a:defRPr sz="24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x grid">
    <p:spTree>
      <p:nvGrpSpPr>
        <p:cNvPr id="1" name=""/>
        <p:cNvGrpSpPr/>
        <p:nvPr/>
      </p:nvGrpSpPr>
      <p:grpSpPr>
        <a:xfrm>
          <a:off x="0" y="0"/>
          <a:ext cx="0" cy="0"/>
          <a:chOff x="0" y="0"/>
          <a:chExt cx="0" cy="0"/>
        </a:xfrm>
      </p:grpSpPr>
      <p:sp>
        <p:nvSpPr>
          <p:cNvPr id="12" name="Content Placeholder 2"/>
          <p:cNvSpPr>
            <a:spLocks noGrp="1"/>
          </p:cNvSpPr>
          <p:nvPr>
            <p:ph sz="quarter" idx="15"/>
          </p:nvPr>
        </p:nvSpPr>
        <p:spPr>
          <a:xfrm>
            <a:off x="227012"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1" name="Content Placeholder 2"/>
          <p:cNvSpPr>
            <a:spLocks noGrp="1"/>
          </p:cNvSpPr>
          <p:nvPr>
            <p:ph sz="quarter" idx="16"/>
          </p:nvPr>
        </p:nvSpPr>
        <p:spPr>
          <a:xfrm>
            <a:off x="227012"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17"/>
          </p:nvPr>
        </p:nvSpPr>
        <p:spPr>
          <a:xfrm>
            <a:off x="227012"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6" name="Content Placeholder 2"/>
          <p:cNvSpPr>
            <a:spLocks noGrp="1"/>
          </p:cNvSpPr>
          <p:nvPr>
            <p:ph sz="quarter" idx="21"/>
          </p:nvPr>
        </p:nvSpPr>
        <p:spPr>
          <a:xfrm>
            <a:off x="61722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ox grid">
    <p:spTree>
      <p:nvGrpSpPr>
        <p:cNvPr id="1" name=""/>
        <p:cNvGrpSpPr/>
        <p:nvPr/>
      </p:nvGrpSpPr>
      <p:grpSpPr>
        <a:xfrm>
          <a:off x="0" y="0"/>
          <a:ext cx="0" cy="0"/>
          <a:chOff x="0" y="0"/>
          <a:chExt cx="0" cy="0"/>
        </a:xfrm>
      </p:grpSpPr>
      <p:sp>
        <p:nvSpPr>
          <p:cNvPr id="12" name="Content Placeholder 2"/>
          <p:cNvSpPr>
            <a:spLocks noGrp="1"/>
          </p:cNvSpPr>
          <p:nvPr>
            <p:ph sz="quarter" idx="15"/>
          </p:nvPr>
        </p:nvSpPr>
        <p:spPr>
          <a:xfrm>
            <a:off x="227012" y="228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3" name="Content Placeholder 2"/>
          <p:cNvSpPr>
            <a:spLocks noGrp="1"/>
          </p:cNvSpPr>
          <p:nvPr>
            <p:ph sz="quarter" idx="16"/>
          </p:nvPr>
        </p:nvSpPr>
        <p:spPr>
          <a:xfrm>
            <a:off x="227012" y="3547872"/>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4690872" y="228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5" name="Content Placeholder 2"/>
          <p:cNvSpPr>
            <a:spLocks noGrp="1"/>
          </p:cNvSpPr>
          <p:nvPr>
            <p:ph sz="quarter" idx="18"/>
          </p:nvPr>
        </p:nvSpPr>
        <p:spPr>
          <a:xfrm>
            <a:off x="4690872" y="3547872"/>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96E9F2-6406-4F09-B495-E34A35F43FC6}"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17228502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25425" y="228600"/>
            <a:ext cx="8686800" cy="1143000"/>
          </a:xfrm>
        </p:spPr>
        <p:txBody>
          <a:bodyPr anchor="ctr" anchorCtr="1"/>
          <a:lstStyle/>
          <a:p>
            <a:r>
              <a:rPr lang="en-US" dirty="0"/>
              <a:t>Click to edit Master title style</a:t>
            </a:r>
          </a:p>
        </p:txBody>
      </p:sp>
      <p:sp>
        <p:nvSpPr>
          <p:cNvPr id="4" name="Text Placeholder 3"/>
          <p:cNvSpPr>
            <a:spLocks noGrp="1"/>
          </p:cNvSpPr>
          <p:nvPr>
            <p:ph type="body" sz="quarter" idx="10"/>
          </p:nvPr>
        </p:nvSpPr>
        <p:spPr>
          <a:xfrm>
            <a:off x="225425" y="1600200"/>
            <a:ext cx="8686800" cy="5029200"/>
          </a:xfrm>
        </p:spPr>
        <p:txBody>
          <a:bodyPr tIns="45720"/>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tyle box">
    <p:spTree>
      <p:nvGrpSpPr>
        <p:cNvPr id="1" name=""/>
        <p:cNvGrpSpPr/>
        <p:nvPr/>
      </p:nvGrpSpPr>
      <p:grpSpPr>
        <a:xfrm>
          <a:off x="0" y="0"/>
          <a:ext cx="0" cy="0"/>
          <a:chOff x="0" y="0"/>
          <a:chExt cx="0" cy="0"/>
        </a:xfrm>
      </p:grpSpPr>
      <p:sp>
        <p:nvSpPr>
          <p:cNvPr id="39" name="Text Placeholder 4"/>
          <p:cNvSpPr>
            <a:spLocks noGrp="1"/>
          </p:cNvSpPr>
          <p:nvPr>
            <p:ph type="body" sz="quarter" idx="10" hasCustomPrompt="1"/>
          </p:nvPr>
        </p:nvSpPr>
        <p:spPr>
          <a:xfrm>
            <a:off x="-3882691" y="24195"/>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another plain white layout with title and a box to insert any kind of content.</a:t>
            </a:r>
          </a:p>
        </p:txBody>
      </p:sp>
      <p:sp>
        <p:nvSpPr>
          <p:cNvPr id="28" name="Title Placeholder 1"/>
          <p:cNvSpPr>
            <a:spLocks noGrp="1"/>
          </p:cNvSpPr>
          <p:nvPr>
            <p:ph type="title"/>
          </p:nvPr>
        </p:nvSpPr>
        <p:spPr>
          <a:xfrm>
            <a:off x="228600" y="228600"/>
            <a:ext cx="2743200" cy="6400800"/>
          </a:xfrm>
          <a:prstGeom prst="rect">
            <a:avLst/>
          </a:prstGeom>
        </p:spPr>
        <p:txBody>
          <a:bodyPr vert="horz" lIns="274320" tIns="45720" rIns="91440" bIns="45720" rtlCol="0" anchor="ctr" anchorCtr="0">
            <a:normAutofit/>
          </a:bodyPr>
          <a:lstStyle/>
          <a:p>
            <a:r>
              <a:rPr lang="en-US" dirty="0"/>
              <a:t>Click to edit Master title style</a:t>
            </a:r>
          </a:p>
        </p:txBody>
      </p:sp>
      <p:sp>
        <p:nvSpPr>
          <p:cNvPr id="3" name="Content Placeholder 2"/>
          <p:cNvSpPr>
            <a:spLocks noGrp="1"/>
          </p:cNvSpPr>
          <p:nvPr>
            <p:ph sz="quarter" idx="11"/>
          </p:nvPr>
        </p:nvSpPr>
        <p:spPr>
          <a:xfrm>
            <a:off x="3200400" y="228600"/>
            <a:ext cx="5715000" cy="6400800"/>
          </a:xfrm>
        </p:spPr>
        <p:txBody>
          <a:bodyPr>
            <a:normAutofit/>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lai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27938" y="2437835"/>
            <a:ext cx="8686800" cy="1984248"/>
          </a:xfrm>
        </p:spPr>
        <p:txBody>
          <a:bodyPr lIns="0" anchor="ctr" anchorCtr="1">
            <a:noAutofit/>
          </a:bodyPr>
          <a:lstStyle>
            <a:lvl1pPr algn="ctr">
              <a:defRPr sz="4400">
                <a:solidFill>
                  <a:srgbClr val="254860"/>
                </a:solidFill>
              </a:defRPr>
            </a:lvl1pPr>
          </a:lstStyle>
          <a:p>
            <a:r>
              <a:rPr lang="en-US" dirty="0"/>
              <a:t>Click to edit Master title style</a:t>
            </a:r>
          </a:p>
        </p:txBody>
      </p:sp>
      <p:pic>
        <p:nvPicPr>
          <p:cNvPr id="4" name="Picture 3"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8797" y="381183"/>
            <a:ext cx="896882" cy="89688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p:cNvSpPr>
            <a:spLocks noGrp="1"/>
          </p:cNvSpPr>
          <p:nvPr>
            <p:ph sz="quarter" idx="15"/>
          </p:nvPr>
        </p:nvSpPr>
        <p:spPr>
          <a:xfrm>
            <a:off x="227013" y="228600"/>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
        <p:nvSpPr>
          <p:cNvPr id="17" name="Content Placeholder 2"/>
          <p:cNvSpPr>
            <a:spLocks noGrp="1"/>
          </p:cNvSpPr>
          <p:nvPr>
            <p:ph sz="quarter" idx="18"/>
          </p:nvPr>
        </p:nvSpPr>
        <p:spPr>
          <a:xfrm>
            <a:off x="227013" y="2438816"/>
            <a:ext cx="8686800" cy="1984248"/>
          </a:xfrm>
          <a:solidFill>
            <a:schemeClr val="accent2"/>
          </a:solidFill>
        </p:spPr>
        <p:txBody>
          <a:bodyPr>
            <a:noAutofit/>
          </a:bodyPr>
          <a:lstStyle>
            <a:lvl1pPr algn="ctr">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20" name="Content Placeholder 2"/>
          <p:cNvSpPr>
            <a:spLocks noGrp="1"/>
          </p:cNvSpPr>
          <p:nvPr>
            <p:ph sz="quarter" idx="22"/>
          </p:nvPr>
        </p:nvSpPr>
        <p:spPr>
          <a:xfrm>
            <a:off x="228600" y="4654296"/>
            <a:ext cx="8686800" cy="1984248"/>
          </a:xfrm>
          <a:solidFill>
            <a:schemeClr val="accent3">
              <a:lumMod val="40000"/>
              <a:lumOff val="60000"/>
            </a:schemeClr>
          </a:solidFill>
        </p:spPr>
        <p:txBody>
          <a:body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983" y="2439988"/>
            <a:ext cx="4233672" cy="4197096"/>
          </a:xfrm>
          <a:solidFill>
            <a:schemeClr val="accent3">
              <a:lumMod val="60000"/>
              <a:lumOff val="40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2" name="Content Placeholder 2"/>
          <p:cNvSpPr>
            <a:spLocks noGrp="1"/>
          </p:cNvSpPr>
          <p:nvPr>
            <p:ph sz="quarter" idx="18"/>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10" name="Content Placeholder 2"/>
          <p:cNvSpPr>
            <a:spLocks noGrp="1"/>
          </p:cNvSpPr>
          <p:nvPr>
            <p:ph sz="half" idx="19"/>
          </p:nvPr>
        </p:nvSpPr>
        <p:spPr>
          <a:xfrm>
            <a:off x="4681727" y="2439988"/>
            <a:ext cx="4233672" cy="4197096"/>
          </a:xfrm>
          <a:solidFill>
            <a:srgbClr val="D7C5C4"/>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983" y="2439988"/>
            <a:ext cx="8687416" cy="4197096"/>
          </a:xfrm>
          <a:solidFill>
            <a:schemeClr val="accent3">
              <a:lumMod val="60000"/>
              <a:lumOff val="40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2" name="Content Placeholder 2"/>
          <p:cNvSpPr>
            <a:spLocks noGrp="1"/>
          </p:cNvSpPr>
          <p:nvPr>
            <p:ph sz="quarter" idx="18"/>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_1-Custom layout">
    <p:spTree>
      <p:nvGrpSpPr>
        <p:cNvPr id="1" name=""/>
        <p:cNvGrpSpPr/>
        <p:nvPr/>
      </p:nvGrpSpPr>
      <p:grpSpPr>
        <a:xfrm>
          <a:off x="0" y="0"/>
          <a:ext cx="0" cy="0"/>
          <a:chOff x="0" y="0"/>
          <a:chExt cx="0" cy="0"/>
        </a:xfrm>
      </p:grpSpPr>
      <p:sp>
        <p:nvSpPr>
          <p:cNvPr id="28" name="Content Placeholder 2"/>
          <p:cNvSpPr>
            <a:spLocks noGrp="1"/>
          </p:cNvSpPr>
          <p:nvPr>
            <p:ph sz="quarter" idx="23"/>
          </p:nvPr>
        </p:nvSpPr>
        <p:spPr>
          <a:xfrm>
            <a:off x="227013" y="228600"/>
            <a:ext cx="2743200" cy="6400800"/>
          </a:xfrm>
          <a:solidFill>
            <a:schemeClr val="accent2"/>
          </a:solidFill>
        </p:spPr>
        <p:txBody>
          <a:bodyPr>
            <a:noAutofit/>
          </a:bodyPr>
          <a:lstStyle>
            <a:lvl1pPr>
              <a:defRPr sz="2400">
                <a:solidFill>
                  <a:schemeClr val="bg1"/>
                </a:solidFill>
              </a:defRPr>
            </a:lvl1pPr>
            <a:lvl2pPr>
              <a:defRPr sz="2400">
                <a:solidFill>
                  <a:schemeClr val="bg1"/>
                </a:solidFill>
              </a:defRPr>
            </a:lvl2pPr>
          </a:lstStyle>
          <a:p>
            <a:pPr lvl="0"/>
            <a:r>
              <a:rPr lang="en-US" dirty="0"/>
              <a:t>Click to edit Master text styles</a:t>
            </a:r>
          </a:p>
          <a:p>
            <a:pPr lvl="1"/>
            <a:r>
              <a:rPr lang="en-US" dirty="0"/>
              <a:t>Second level</a:t>
            </a:r>
          </a:p>
        </p:txBody>
      </p:sp>
      <p:sp>
        <p:nvSpPr>
          <p:cNvPr id="29" name="Content Placeholder 2"/>
          <p:cNvSpPr>
            <a:spLocks noGrp="1"/>
          </p:cNvSpPr>
          <p:nvPr>
            <p:ph sz="quarter" idx="24"/>
          </p:nvPr>
        </p:nvSpPr>
        <p:spPr>
          <a:xfrm>
            <a:off x="3200400" y="228600"/>
            <a:ext cx="5715000" cy="6400800"/>
          </a:xfrm>
          <a:solidFill>
            <a:schemeClr val="accent3">
              <a:lumMod val="40000"/>
              <a:lumOff val="60000"/>
            </a:schemeClr>
          </a:solidFill>
        </p:spPr>
        <p:txBody>
          <a:bodyPr>
            <a:normAutofit/>
          </a:bodyPr>
          <a:lstStyle>
            <a:lvl1pPr>
              <a:defRPr sz="3600">
                <a:solidFill>
                  <a:srgbClr val="FFFFFF"/>
                </a:solidFill>
                <a:latin typeface="Franklin Gothic Medium"/>
                <a:cs typeface="Franklin Gothic Medium"/>
              </a:defRPr>
            </a:lvl1pPr>
            <a:lvl2pPr>
              <a:defRPr sz="3600">
                <a:solidFill>
                  <a:srgbClr val="FFFFFF"/>
                </a:solidFill>
                <a:latin typeface="Franklin Gothic Medium"/>
                <a:cs typeface="Franklin Gothic Medium"/>
              </a:defRPr>
            </a:lvl2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2"/>
          <p:cNvSpPr>
            <a:spLocks noGrp="1"/>
          </p:cNvSpPr>
          <p:nvPr>
            <p:ph sz="quarter" idx="15"/>
          </p:nvPr>
        </p:nvSpPr>
        <p:spPr>
          <a:xfrm>
            <a:off x="227013" y="1371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8" name="Content Placeholder 2"/>
          <p:cNvSpPr>
            <a:spLocks noGrp="1"/>
          </p:cNvSpPr>
          <p:nvPr>
            <p:ph sz="quarter" idx="18"/>
          </p:nvPr>
        </p:nvSpPr>
        <p:spPr>
          <a:xfrm>
            <a:off x="4680141" y="1371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txBox="1">
            <a:spLocks/>
          </p:cNvSpPr>
          <p:nvPr userDrawn="1"/>
        </p:nvSpPr>
        <p:spPr>
          <a:xfrm>
            <a:off x="227013" y="4700695"/>
            <a:ext cx="4233672" cy="1828800"/>
          </a:xfrm>
          <a:prstGeom prst="rect">
            <a:avLst/>
          </a:prstGeom>
          <a:solidFill>
            <a:srgbClr val="2C5672"/>
          </a:solidFill>
        </p:spPr>
        <p:txBody>
          <a:bodyPr vert="horz" lIns="182880" tIns="91440" rIns="182880" bIns="91440" rtlCol="0" anchor="ctr" anchorCtr="1">
            <a:noAutofit/>
          </a:bodyPr>
          <a:lstStyle>
            <a:lvl1pPr marL="0" indent="0" algn="l" defTabSz="457200" rtl="0" eaLnBrk="1" latinLnBrk="0" hangingPunct="1">
              <a:spcBef>
                <a:spcPct val="20000"/>
              </a:spcBef>
              <a:buFont typeface="Arial"/>
              <a:buNone/>
              <a:defRPr sz="2400" b="0" i="0" kern="1200">
                <a:solidFill>
                  <a:schemeClr val="tx1"/>
                </a:solidFill>
                <a:latin typeface="Futura Std Book"/>
                <a:ea typeface="+mn-ea"/>
                <a:cs typeface="Futura Std Book"/>
              </a:defRPr>
            </a:lvl1pPr>
            <a:lvl2pPr marL="230188" indent="-230188" algn="l" defTabSz="457200" rtl="0" eaLnBrk="1" latinLnBrk="0" hangingPunct="1">
              <a:spcBef>
                <a:spcPct val="20000"/>
              </a:spcBef>
              <a:buFont typeface="Arial"/>
              <a:buChar char="•"/>
              <a:defRPr sz="2400" b="0" i="0" kern="1200">
                <a:solidFill>
                  <a:schemeClr val="tx1"/>
                </a:solidFill>
                <a:latin typeface="Futura Std Book"/>
                <a:ea typeface="+mn-ea"/>
                <a:cs typeface="Futura Std Book"/>
              </a:defRPr>
            </a:lvl2pPr>
            <a:lvl3pPr marL="1143000" indent="-2286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defRPr/>
            </a:pPr>
            <a:endParaRPr lang="en-US" dirty="0">
              <a:solidFill>
                <a:prstClr val="black"/>
              </a:solidFill>
            </a:endParaRPr>
          </a:p>
        </p:txBody>
      </p:sp>
      <p:sp>
        <p:nvSpPr>
          <p:cNvPr id="4" name="Content Placeholder 4"/>
          <p:cNvSpPr>
            <a:spLocks noGrp="1"/>
          </p:cNvSpPr>
          <p:nvPr userDrawn="1"/>
        </p:nvSpPr>
        <p:spPr>
          <a:xfrm>
            <a:off x="4680141" y="4700695"/>
            <a:ext cx="4233672" cy="1828800"/>
          </a:xfrm>
          <a:prstGeom prst="rect">
            <a:avLst/>
          </a:prstGeom>
          <a:solidFill>
            <a:srgbClr val="2C5672"/>
          </a:solidFill>
        </p:spPr>
        <p:txBody>
          <a:bodyPr vert="horz" lIns="182880" tIns="91440" rIns="182880" bIns="91440" rtlCol="0" anchor="ctr" anchorCtr="1">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defTabSz="914400">
              <a:defRPr/>
            </a:pPr>
            <a:endParaRPr lang="en-US" dirty="0">
              <a:solidFill>
                <a:prstClr val="black"/>
              </a:solidFill>
            </a:endParaRPr>
          </a:p>
        </p:txBody>
      </p:sp>
      <p:sp>
        <p:nvSpPr>
          <p:cNvPr id="6" name="Content Placeholder 2"/>
          <p:cNvSpPr>
            <a:spLocks noGrp="1"/>
          </p:cNvSpPr>
          <p:nvPr>
            <p:ph sz="quarter" idx="17"/>
          </p:nvPr>
        </p:nvSpPr>
        <p:spPr>
          <a:xfrm>
            <a:off x="227013" y="228599"/>
            <a:ext cx="8686800" cy="914400"/>
          </a:xfrm>
          <a:prstGeom prst="rect">
            <a:avLst/>
          </a:prstGeom>
          <a:solidFill>
            <a:schemeClr val="accent2"/>
          </a:solidFill>
        </p:spPr>
        <p:txBody>
          <a:bodyPr tIns="1627632" anchor="t" anchorCtr="0">
            <a:normAutofit fontScale="25000" lnSpcReduction="20000"/>
          </a:bodyPr>
          <a:lstStyle/>
          <a:p>
            <a:pPr marL="0" indent="0">
              <a:lnSpc>
                <a:spcPct val="110000"/>
              </a:lnSpc>
              <a:buNone/>
            </a:pPr>
            <a:endParaRPr lang="en-US" sz="2800" dirty="0">
              <a:solidFill>
                <a:schemeClr val="tx1"/>
              </a:solidFill>
              <a:latin typeface="Franklin Gothic Medium"/>
              <a:ea typeface="ＭＳ Ｐゴシック" charset="0"/>
              <a:cs typeface="Franklin Gothic Medium"/>
            </a:endParaRPr>
          </a:p>
          <a:p>
            <a:endParaRPr lang="en-US" dirty="0">
              <a:latin typeface="Franklin Gothic Medium"/>
              <a:cs typeface="Franklin Gothic Medium"/>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Custom layout">
    <p:spTree>
      <p:nvGrpSpPr>
        <p:cNvPr id="1" name=""/>
        <p:cNvGrpSpPr/>
        <p:nvPr/>
      </p:nvGrpSpPr>
      <p:grpSpPr>
        <a:xfrm>
          <a:off x="0" y="0"/>
          <a:ext cx="0" cy="0"/>
          <a:chOff x="0" y="0"/>
          <a:chExt cx="0" cy="0"/>
        </a:xfrm>
      </p:grpSpPr>
      <p:sp>
        <p:nvSpPr>
          <p:cNvPr id="9" name="Content Placeholder 2"/>
          <p:cNvSpPr>
            <a:spLocks noGrp="1"/>
          </p:cNvSpPr>
          <p:nvPr>
            <p:ph sz="quarter" idx="24"/>
          </p:nvPr>
        </p:nvSpPr>
        <p:spPr>
          <a:xfrm>
            <a:off x="228599" y="228600"/>
            <a:ext cx="8686800" cy="1984248"/>
          </a:xfrm>
          <a:solidFill>
            <a:schemeClr val="accent2"/>
          </a:solidFill>
        </p:spPr>
        <p:txBody>
          <a:bodyPr anchor="ctr" anchorCtr="0">
            <a:noAutofit/>
          </a:bodyPr>
          <a:lstStyle>
            <a:lvl1pPr algn="l">
              <a:defRPr sz="4400">
                <a:solidFill>
                  <a:srgbClr val="FFFFFF"/>
                </a:solidFill>
                <a:latin typeface="Franklin Gothic Medium"/>
                <a:cs typeface="Franklin Gothic Medium"/>
              </a:defRPr>
            </a:lvl1pPr>
            <a:lvl2pPr>
              <a:defRPr sz="3600">
                <a:latin typeface="Franklin Gothic Medium"/>
                <a:cs typeface="Franklin Gothic Medium"/>
              </a:defRPr>
            </a:lvl2pPr>
          </a:lstStyle>
          <a:p>
            <a:pPr lvl="0"/>
            <a:r>
              <a:rPr lang="en-US" dirty="0"/>
              <a:t>Click to edit Master text styles</a:t>
            </a:r>
          </a:p>
        </p:txBody>
      </p:sp>
      <p:sp>
        <p:nvSpPr>
          <p:cNvPr id="10" name="Content Placeholder 2"/>
          <p:cNvSpPr>
            <a:spLocks noGrp="1"/>
          </p:cNvSpPr>
          <p:nvPr>
            <p:ph sz="quarter" idx="16"/>
          </p:nvPr>
        </p:nvSpPr>
        <p:spPr>
          <a:xfrm>
            <a:off x="227012" y="4652967"/>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1" name="Content Placeholder 2"/>
          <p:cNvSpPr>
            <a:spLocks noGrp="1"/>
          </p:cNvSpPr>
          <p:nvPr>
            <p:ph sz="quarter" idx="17"/>
          </p:nvPr>
        </p:nvSpPr>
        <p:spPr>
          <a:xfrm>
            <a:off x="227012"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3" name="Content Placeholder 2"/>
          <p:cNvSpPr>
            <a:spLocks noGrp="1"/>
          </p:cNvSpPr>
          <p:nvPr>
            <p:ph sz="quarter" idx="19"/>
          </p:nvPr>
        </p:nvSpPr>
        <p:spPr>
          <a:xfrm>
            <a:off x="32004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4" name="Content Placeholder 2"/>
          <p:cNvSpPr>
            <a:spLocks noGrp="1"/>
          </p:cNvSpPr>
          <p:nvPr>
            <p:ph sz="quarter" idx="20"/>
          </p:nvPr>
        </p:nvSpPr>
        <p:spPr>
          <a:xfrm>
            <a:off x="3200400" y="2440784"/>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1" name="Content Placeholder 2"/>
          <p:cNvSpPr>
            <a:spLocks noGrp="1"/>
          </p:cNvSpPr>
          <p:nvPr>
            <p:ph sz="quarter" idx="22"/>
          </p:nvPr>
        </p:nvSpPr>
        <p:spPr>
          <a:xfrm>
            <a:off x="6172200" y="4652967"/>
            <a:ext cx="2743200" cy="1984248"/>
          </a:xfrm>
          <a:solidFill>
            <a:schemeClr val="accent6">
              <a:lumMod val="60000"/>
              <a:lumOff val="4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23"/>
          </p:nvPr>
        </p:nvSpPr>
        <p:spPr>
          <a:xfrm>
            <a:off x="61722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Plai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25425" y="228600"/>
            <a:ext cx="8686800" cy="1143000"/>
          </a:xfrm>
        </p:spPr>
        <p:txBody>
          <a:bodyPr anchor="ctr" anchorCtr="1"/>
          <a:lstStyle/>
          <a:p>
            <a:r>
              <a:rPr lang="en-US" dirty="0"/>
              <a:t>Click to edit Master title style</a:t>
            </a:r>
          </a:p>
        </p:txBody>
      </p:sp>
      <p:sp>
        <p:nvSpPr>
          <p:cNvPr id="6" name="Text Placeholder 4"/>
          <p:cNvSpPr>
            <a:spLocks noGrp="1"/>
          </p:cNvSpPr>
          <p:nvPr>
            <p:ph type="body" sz="quarter" idx="12" hasCustomPrompt="1"/>
          </p:nvPr>
        </p:nvSpPr>
        <p:spPr>
          <a:xfrm>
            <a:off x="-3761336" y="0"/>
            <a:ext cx="3234267" cy="6597268"/>
          </a:xfrm>
          <a:solidFill>
            <a:srgbClr val="FDF398"/>
          </a:solidFill>
        </p:spPr>
        <p:txBody>
          <a:bodyPr/>
          <a:lstStyle>
            <a:lvl1pPr marL="0" indent="0">
              <a:buNone/>
              <a:defRPr/>
            </a:lvl1pPr>
            <a:lvl2pPr marL="0" indent="406400">
              <a:buFont typeface="Arial"/>
              <a:buNone/>
              <a:defRPr sz="2000" baseline="0"/>
            </a:lvl2pPr>
          </a:lstStyle>
          <a:p>
            <a:pPr lvl="0"/>
            <a:r>
              <a:rPr lang="en-US" dirty="0"/>
              <a:t>How to Use</a:t>
            </a:r>
          </a:p>
          <a:p>
            <a:pPr lvl="1"/>
            <a:r>
              <a:rPr lang="en-US" dirty="0"/>
              <a:t>This is a plain white layout with title and body-text. Click to start typing.</a:t>
            </a:r>
          </a:p>
        </p:txBody>
      </p:sp>
      <p:sp>
        <p:nvSpPr>
          <p:cNvPr id="4" name="Text Placeholder 3"/>
          <p:cNvSpPr>
            <a:spLocks noGrp="1"/>
          </p:cNvSpPr>
          <p:nvPr>
            <p:ph type="body" sz="quarter" idx="10"/>
          </p:nvPr>
        </p:nvSpPr>
        <p:spPr>
          <a:xfrm>
            <a:off x="225425" y="1600200"/>
            <a:ext cx="8686800" cy="5029200"/>
          </a:xfrm>
        </p:spPr>
        <p:txBody>
          <a:bodyPr tIns="45720"/>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0" y="6538912"/>
            <a:ext cx="2133600" cy="365125"/>
          </a:xfrm>
          <a:prstGeom prst="rect">
            <a:avLst/>
          </a:prstGeom>
        </p:spPr>
        <p:txBody>
          <a:bodyPr vert="horz" lIns="91440" tIns="45720" rIns="91440" bIns="45720" rtlCol="0" anchor="ctr"/>
          <a:lstStyle>
            <a:lvl1pPr algn="l">
              <a:defRPr sz="1100">
                <a:solidFill>
                  <a:schemeClr val="accent5"/>
                </a:solidFill>
              </a:defRPr>
            </a:lvl1pPr>
          </a:lstStyle>
          <a:p>
            <a:pPr>
              <a:defRPr/>
            </a:pPr>
            <a:r>
              <a:rPr lang="en-US" dirty="0">
                <a:solidFill>
                  <a:srgbClr val="DAD8B0"/>
                </a:solidFill>
                <a:latin typeface="Arial" charset="0"/>
                <a:ea typeface="ＭＳ Ｐゴシック" charset="0"/>
              </a:rPr>
              <a:t>A10134-LJ-</a:t>
            </a:r>
            <a:fld id="{E7D9410B-C680-EC42-A92C-889AB85D6D12}" type="slidenum">
              <a:rPr lang="en-US" smtClean="0">
                <a:solidFill>
                  <a:srgbClr val="DAD8B0"/>
                </a:solidFill>
              </a:rPr>
              <a:pPr>
                <a:defRPr/>
              </a:pPr>
              <a:t>‹#›</a:t>
            </a:fld>
            <a:r>
              <a:rPr lang="en-US" dirty="0">
                <a:solidFill>
                  <a:srgbClr val="DAD8B0"/>
                </a:solidFill>
                <a:latin typeface="Arial" charset="0"/>
                <a:ea typeface="ＭＳ Ｐゴシック" charset="0"/>
              </a:rPr>
              <a:t>  05/2013</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96E9F2-6406-4F09-B495-E34A35F43FC6}"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21AF5-B8B7-40E5-AF1B-2776DC578EB9}" type="slidenum">
              <a:rPr lang="en-US" smtClean="0"/>
              <a:t>‹#›</a:t>
            </a:fld>
            <a:endParaRPr lang="en-US"/>
          </a:p>
        </p:txBody>
      </p:sp>
    </p:spTree>
    <p:extLst>
      <p:ext uri="{BB962C8B-B14F-4D97-AF65-F5344CB8AC3E}">
        <p14:creationId xmlns:p14="http://schemas.microsoft.com/office/powerpoint/2010/main" val="2426546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70048702-0892-6A4A-B90D-B3861495FDD3}" type="datetimeFigureOut">
              <a:rPr lang="en-US" smtClean="0">
                <a:solidFill>
                  <a:prstClr val="black"/>
                </a:solidFill>
              </a:rPr>
              <a:pPr>
                <a:defRPr/>
              </a:pPr>
              <a:t>6/26/2018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B59CAFD2-04D4-4448-9D6F-772E68613B27}" type="slidenum">
              <a:rPr lang="en-US" smtClean="0">
                <a:solidFill>
                  <a:prstClr val="black"/>
                </a:solidFill>
              </a:rPr>
              <a:pPr>
                <a:defRPr/>
              </a:pPr>
              <a:t>‹#›</a:t>
            </a:fld>
            <a:endParaRPr lang="en-US">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0175" y="0"/>
            <a:ext cx="7743825" cy="1143000"/>
          </a:xfrm>
        </p:spPr>
        <p:txBody>
          <a:bodyPr/>
          <a:lstStyle/>
          <a:p>
            <a:r>
              <a:rPr lang="en-US"/>
              <a:t>Click to edit Master title style</a:t>
            </a:r>
          </a:p>
        </p:txBody>
      </p:sp>
      <p:sp>
        <p:nvSpPr>
          <p:cNvPr id="3" name="Table Placeholder 2"/>
          <p:cNvSpPr>
            <a:spLocks noGrp="1"/>
          </p:cNvSpPr>
          <p:nvPr>
            <p:ph type="tbl" idx="1"/>
          </p:nvPr>
        </p:nvSpPr>
        <p:spPr>
          <a:xfrm>
            <a:off x="311150" y="1560513"/>
            <a:ext cx="8521700" cy="4572000"/>
          </a:xfrm>
        </p:spPr>
        <p:txBody>
          <a:body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LAST SLIDE">
    <p:spTree>
      <p:nvGrpSpPr>
        <p:cNvPr id="1" name=""/>
        <p:cNvGrpSpPr/>
        <p:nvPr/>
      </p:nvGrpSpPr>
      <p:grpSpPr>
        <a:xfrm>
          <a:off x="0" y="0"/>
          <a:ext cx="0" cy="0"/>
          <a:chOff x="0" y="0"/>
          <a:chExt cx="0" cy="0"/>
        </a:xfrm>
      </p:grpSpPr>
      <p:pic>
        <p:nvPicPr>
          <p:cNvPr id="4" name="Picture 3" descr="randcorp267.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9877" y="2145902"/>
            <a:ext cx="2541812" cy="254181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4" name="Picture 6" descr="1193_KM-Early-Learning-Curr-PPT-Art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11182"/>
            <a:ext cx="8229600" cy="876547"/>
          </a:xfrm>
          <a:prstGeom prst="rect">
            <a:avLst/>
          </a:prstGeom>
        </p:spPr>
        <p:txBody>
          <a:bodyPr/>
          <a:lstStyle>
            <a:lvl1pPr algn="l">
              <a:defRPr sz="3200">
                <a:solidFill>
                  <a:srgbClr val="C30C21"/>
                </a:solidFill>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1665163" y="1452685"/>
            <a:ext cx="5390574" cy="4083966"/>
          </a:xfrm>
          <a:prstGeom prst="rect">
            <a:avLst/>
          </a:prstGeo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858000" y="6492875"/>
            <a:ext cx="2133600" cy="365125"/>
          </a:xfrm>
          <a:prstGeom prst="rect">
            <a:avLst/>
          </a:prstGeom>
        </p:spPr>
        <p:txBody>
          <a:bodyPr vert="horz" wrap="square" lIns="91440" tIns="45720" rIns="91440" bIns="45720" numCol="1" anchor="t" anchorCtr="0" compatLnSpc="1">
            <a:prstTxWarp prst="textNoShape">
              <a:avLst/>
            </a:prstTxWarp>
          </a:bodyPr>
          <a:lstStyle>
            <a:lvl1pPr algn="r">
              <a:defRPr sz="1000">
                <a:solidFill>
                  <a:srgbClr val="FFFFFF"/>
                </a:solidFill>
              </a:defRPr>
            </a:lvl1pPr>
          </a:lstStyle>
          <a:p>
            <a:pPr>
              <a:defRPr/>
            </a:pPr>
            <a:fld id="{3F6A1B53-FF8F-F54A-BF66-856475B6C866}" type="slidenum">
              <a:rPr lang="en-US"/>
              <a:pPr>
                <a:defRPr/>
              </a:pPr>
              <a:t>‹#›</a:t>
            </a:fld>
            <a:endParaRPr lang="en-US"/>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914400" eaLnBrk="0" fontAlgn="base" hangingPunct="0">
              <a:spcBef>
                <a:spcPct val="0"/>
              </a:spcBef>
              <a:spcAft>
                <a:spcPct val="0"/>
              </a:spcAft>
              <a:defRPr/>
            </a:pPr>
            <a:fld id="{68F497DC-EBCD-8F40-A85C-F0875A205BDD}" type="datetimeFigureOut">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6/26/2018</a:t>
            </a:fld>
            <a:endParaRPr lang="en-US" sz="2400">
              <a:solidFill>
                <a:prstClr val="black">
                  <a:tint val="75000"/>
                </a:prstClr>
              </a:solidFill>
              <a:latin typeface="Arial" charset="0"/>
              <a:ea typeface="ＭＳ Ｐゴシック" charset="0"/>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a:t>
            </a:fld>
            <a:endParaRPr lang="en-US" sz="2400">
              <a:solidFill>
                <a:prstClr val="black">
                  <a:tint val="75000"/>
                </a:prstClr>
              </a:solidFill>
              <a:latin typeface="Arial" charset="0"/>
              <a:ea typeface="ＭＳ Ｐゴシック"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Rectangle 2"/>
          <p:cNvSpPr/>
          <p:nvPr userDrawn="1"/>
        </p:nvSpPr>
        <p:spPr>
          <a:xfrm>
            <a:off x="227649" y="228600"/>
            <a:ext cx="8691166" cy="6400800"/>
          </a:xfrm>
          <a:prstGeom prst="rect">
            <a:avLst/>
          </a:prstGeom>
          <a:solidFill>
            <a:srgbClr val="F1EC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lang="en-US" sz="24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7649" y="228600"/>
            <a:ext cx="8686800" cy="685800"/>
          </a:xfrm>
          <a:solidFill>
            <a:schemeClr val="accent2"/>
          </a:solidFill>
        </p:spPr>
        <p:txBody>
          <a:bodyPr bIns="137160">
            <a:noAutofit/>
          </a:bodyPr>
          <a:lstStyle>
            <a:lvl1pPr>
              <a:defRPr sz="4000">
                <a:solidFill>
                  <a:schemeClr val="bg1"/>
                </a:solidFill>
              </a:defRPr>
            </a:lvl1pPr>
          </a:lstStyle>
          <a:p>
            <a:r>
              <a:rPr lang="en-US" dirty="0"/>
              <a:t>Click to edit Master title style</a:t>
            </a:r>
          </a:p>
        </p:txBody>
      </p:sp>
      <p:sp>
        <p:nvSpPr>
          <p:cNvPr id="3" name="Content Placeholder 1"/>
          <p:cNvSpPr>
            <a:spLocks noGrp="1"/>
          </p:cNvSpPr>
          <p:nvPr>
            <p:ph sz="half" idx="1"/>
          </p:nvPr>
        </p:nvSpPr>
        <p:spPr>
          <a:xfrm>
            <a:off x="227983" y="1158240"/>
            <a:ext cx="8687416" cy="5478844"/>
          </a:xfrm>
          <a:solidFill>
            <a:srgbClr val="F1ECE3"/>
          </a:solidFill>
        </p:spPr>
        <p:txBody>
          <a:body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x grid">
    <p:spTree>
      <p:nvGrpSpPr>
        <p:cNvPr id="1" name=""/>
        <p:cNvGrpSpPr/>
        <p:nvPr/>
      </p:nvGrpSpPr>
      <p:grpSpPr>
        <a:xfrm>
          <a:off x="0" y="0"/>
          <a:ext cx="0" cy="0"/>
          <a:chOff x="0" y="0"/>
          <a:chExt cx="0" cy="0"/>
        </a:xfrm>
      </p:grpSpPr>
      <p:sp>
        <p:nvSpPr>
          <p:cNvPr id="12" name="Content Placeholder 2"/>
          <p:cNvSpPr>
            <a:spLocks noGrp="1"/>
          </p:cNvSpPr>
          <p:nvPr>
            <p:ph sz="quarter" idx="15"/>
          </p:nvPr>
        </p:nvSpPr>
        <p:spPr>
          <a:xfrm>
            <a:off x="227012"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1" name="Content Placeholder 2"/>
          <p:cNvSpPr>
            <a:spLocks noGrp="1"/>
          </p:cNvSpPr>
          <p:nvPr>
            <p:ph sz="quarter" idx="16"/>
          </p:nvPr>
        </p:nvSpPr>
        <p:spPr>
          <a:xfrm>
            <a:off x="227012"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2" name="Content Placeholder 2"/>
          <p:cNvSpPr>
            <a:spLocks noGrp="1"/>
          </p:cNvSpPr>
          <p:nvPr>
            <p:ph sz="quarter" idx="17"/>
          </p:nvPr>
        </p:nvSpPr>
        <p:spPr>
          <a:xfrm>
            <a:off x="227012"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3" name="Content Placeholder 2"/>
          <p:cNvSpPr>
            <a:spLocks noGrp="1"/>
          </p:cNvSpPr>
          <p:nvPr>
            <p:ph sz="quarter" idx="18"/>
          </p:nvPr>
        </p:nvSpPr>
        <p:spPr>
          <a:xfrm>
            <a:off x="32004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4" name="Content Placeholder 2"/>
          <p:cNvSpPr>
            <a:spLocks noGrp="1"/>
          </p:cNvSpPr>
          <p:nvPr>
            <p:ph sz="quarter" idx="19"/>
          </p:nvPr>
        </p:nvSpPr>
        <p:spPr>
          <a:xfrm>
            <a:off x="32004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5" name="Content Placeholder 2"/>
          <p:cNvSpPr>
            <a:spLocks noGrp="1"/>
          </p:cNvSpPr>
          <p:nvPr>
            <p:ph sz="quarter" idx="20"/>
          </p:nvPr>
        </p:nvSpPr>
        <p:spPr>
          <a:xfrm>
            <a:off x="32004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6" name="Content Placeholder 2"/>
          <p:cNvSpPr>
            <a:spLocks noGrp="1"/>
          </p:cNvSpPr>
          <p:nvPr>
            <p:ph sz="quarter" idx="21"/>
          </p:nvPr>
        </p:nvSpPr>
        <p:spPr>
          <a:xfrm>
            <a:off x="6172200" y="228600"/>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7" name="Content Placeholder 2"/>
          <p:cNvSpPr>
            <a:spLocks noGrp="1"/>
          </p:cNvSpPr>
          <p:nvPr>
            <p:ph sz="quarter" idx="22"/>
          </p:nvPr>
        </p:nvSpPr>
        <p:spPr>
          <a:xfrm>
            <a:off x="6172200" y="4652967"/>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28" name="Content Placeholder 2"/>
          <p:cNvSpPr>
            <a:spLocks noGrp="1"/>
          </p:cNvSpPr>
          <p:nvPr>
            <p:ph sz="quarter" idx="23"/>
          </p:nvPr>
        </p:nvSpPr>
        <p:spPr>
          <a:xfrm>
            <a:off x="6172200" y="2440784"/>
            <a:ext cx="2743200" cy="1984248"/>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ox grid">
    <p:spTree>
      <p:nvGrpSpPr>
        <p:cNvPr id="1" name=""/>
        <p:cNvGrpSpPr/>
        <p:nvPr/>
      </p:nvGrpSpPr>
      <p:grpSpPr>
        <a:xfrm>
          <a:off x="0" y="0"/>
          <a:ext cx="0" cy="0"/>
          <a:chOff x="0" y="0"/>
          <a:chExt cx="0" cy="0"/>
        </a:xfrm>
      </p:grpSpPr>
      <p:sp>
        <p:nvSpPr>
          <p:cNvPr id="12" name="Content Placeholder 2"/>
          <p:cNvSpPr>
            <a:spLocks noGrp="1"/>
          </p:cNvSpPr>
          <p:nvPr>
            <p:ph sz="quarter" idx="15"/>
          </p:nvPr>
        </p:nvSpPr>
        <p:spPr>
          <a:xfrm>
            <a:off x="227012" y="228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3" name="Content Placeholder 2"/>
          <p:cNvSpPr>
            <a:spLocks noGrp="1"/>
          </p:cNvSpPr>
          <p:nvPr>
            <p:ph sz="quarter" idx="16"/>
          </p:nvPr>
        </p:nvSpPr>
        <p:spPr>
          <a:xfrm>
            <a:off x="227012" y="3547872"/>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4690872" y="228600"/>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
        <p:nvSpPr>
          <p:cNvPr id="15" name="Content Placeholder 2"/>
          <p:cNvSpPr>
            <a:spLocks noGrp="1"/>
          </p:cNvSpPr>
          <p:nvPr>
            <p:ph sz="quarter" idx="18"/>
          </p:nvPr>
        </p:nvSpPr>
        <p:spPr>
          <a:xfrm>
            <a:off x="4690872" y="3547872"/>
            <a:ext cx="4233672" cy="3090672"/>
          </a:xfrm>
          <a:solidFill>
            <a:schemeClr val="accent3">
              <a:lumMod val="40000"/>
              <a:lumOff val="60000"/>
            </a:schemeClr>
          </a:solidFill>
        </p:spPr>
        <p:txBody>
          <a:bodyPr>
            <a:noAutofit/>
          </a:bodyPr>
          <a:lstStyle>
            <a:lvl1pPr>
              <a:defRPr sz="2400"/>
            </a:lvl1pPr>
            <a:lvl2pPr>
              <a:defRPr sz="2400"/>
            </a:lvl2pPr>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25425" y="228600"/>
            <a:ext cx="8686800" cy="1143000"/>
          </a:xfrm>
        </p:spPr>
        <p:txBody>
          <a:bodyPr anchor="ctr" anchorCtr="1"/>
          <a:lstStyle/>
          <a:p>
            <a:r>
              <a:rPr lang="en-US" dirty="0"/>
              <a:t>Click to edit Master title style</a:t>
            </a:r>
          </a:p>
        </p:txBody>
      </p:sp>
      <p:sp>
        <p:nvSpPr>
          <p:cNvPr id="4" name="Text Placeholder 3"/>
          <p:cNvSpPr>
            <a:spLocks noGrp="1"/>
          </p:cNvSpPr>
          <p:nvPr>
            <p:ph type="body" sz="quarter" idx="10"/>
          </p:nvPr>
        </p:nvSpPr>
        <p:spPr>
          <a:xfrm>
            <a:off x="225425" y="1600200"/>
            <a:ext cx="8686800" cy="5029200"/>
          </a:xfrm>
        </p:spPr>
        <p:txBody>
          <a:bodyPr tIns="45720"/>
          <a:lstStyle/>
          <a:p>
            <a:pPr lvl="0"/>
            <a:r>
              <a:rPr lang="en-US" dirty="0"/>
              <a:t>Click to edit Master text styles</a:t>
            </a:r>
          </a:p>
          <a:p>
            <a:pPr lvl="1"/>
            <a:r>
              <a:rPr lang="en-US" dirty="0"/>
              <a:t>Second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4.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theme" Target="../theme/theme8.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9.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6E9F2-6406-4F09-B495-E34A35F43FC6}" type="datetimeFigureOut">
              <a:rPr lang="en-US" smtClean="0"/>
              <a:t>6/26/2018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21AF5-B8B7-40E5-AF1B-2776DC578EB9}" type="slidenum">
              <a:rPr lang="en-US" smtClean="0"/>
              <a:t>‹#›</a:t>
            </a:fld>
            <a:endParaRPr lang="en-US"/>
          </a:p>
        </p:txBody>
      </p:sp>
    </p:spTree>
    <p:extLst>
      <p:ext uri="{BB962C8B-B14F-4D97-AF65-F5344CB8AC3E}">
        <p14:creationId xmlns:p14="http://schemas.microsoft.com/office/powerpoint/2010/main" val="1908810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99C1AFC9-61D9-409F-B9FC-D83965C0E738}" type="datetimeFigureOut">
              <a:rPr lang="en-US" smtClean="0">
                <a:solidFill>
                  <a:prstClr val="black">
                    <a:tint val="75000"/>
                  </a:prstClr>
                </a:solidFill>
              </a:rPr>
              <a:pPr defTabSz="914400">
                <a:defRPr/>
              </a:pPr>
              <a:t>6/26/2018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6413205F-2D46-4225-9549-C8A81319574B}"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3313698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77" r:id="rId12"/>
    <p:sldLayoutId id="214748387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34" charset="-128"/>
                <a:cs typeface="Arial" pitchFamily="34" charset="0"/>
              </a:defRPr>
            </a:lvl1pPr>
          </a:lstStyle>
          <a:p>
            <a:pPr defTabSz="914400" fontAlgn="base">
              <a:spcBef>
                <a:spcPct val="0"/>
              </a:spcBef>
              <a:spcAft>
                <a:spcPct val="0"/>
              </a:spcAft>
              <a:defRPr/>
            </a:pPr>
            <a:fld id="{34CBB0F1-92EB-9440-8CCE-66BC6A140E65}" type="datetime1">
              <a:rPr lang="en-US"/>
              <a:pPr defTabSz="914400" fontAlgn="base">
                <a:spcBef>
                  <a:spcPct val="0"/>
                </a:spcBef>
                <a:spcAft>
                  <a:spcPct val="0"/>
                </a:spcAft>
                <a:defRPr/>
              </a:pPr>
              <a:t>6/26/2018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n-ea"/>
                <a:cs typeface="Arial" pitchFamily="34"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defTabSz="914400" fontAlgn="base">
              <a:spcBef>
                <a:spcPct val="0"/>
              </a:spcBef>
              <a:spcAft>
                <a:spcPct val="0"/>
              </a:spcAft>
            </a:pPr>
            <a:fld id="{9B6250D0-1D0A-364B-9E3B-4DE3436FE672}" type="slidenum">
              <a:rPr lang="en-US" altLang="en-US" smtClean="0">
                <a:cs typeface="Arial" charset="0"/>
              </a:rPr>
              <a:pPr defTabSz="914400" fontAlgn="base">
                <a:spcBef>
                  <a:spcPct val="0"/>
                </a:spcBef>
                <a:spcAft>
                  <a:spcPct val="0"/>
                </a:spcAft>
              </a:pPr>
              <a:t>‹#›</a:t>
            </a:fld>
            <a:endParaRPr lang="en-US" altLang="en-US">
              <a:cs typeface="Arial" charset="0"/>
            </a:endParaRPr>
          </a:p>
        </p:txBody>
      </p:sp>
    </p:spTree>
    <p:extLst>
      <p:ext uri="{BB962C8B-B14F-4D97-AF65-F5344CB8AC3E}">
        <p14:creationId xmlns:p14="http://schemas.microsoft.com/office/powerpoint/2010/main" val="880769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7AA7DE6-DB72-944C-80A5-3C7C77B46421}" type="datetimeFigureOut">
              <a:rPr lang="en-US" smtClean="0">
                <a:solidFill>
                  <a:prstClr val="black">
                    <a:tint val="75000"/>
                  </a:prstClr>
                </a:solidFill>
              </a:rPr>
              <a:pPr>
                <a:defRPr/>
              </a:pPr>
              <a:t>6/26/2018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33E452A-FB4F-3348-A275-D16425DB2EB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0090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649" y="228600"/>
            <a:ext cx="8686800" cy="114300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32015" y="1600200"/>
            <a:ext cx="8686800" cy="5029200"/>
          </a:xfrm>
          <a:prstGeom prst="rect">
            <a:avLst/>
          </a:prstGeom>
        </p:spPr>
        <p:txBody>
          <a:bodyPr vert="horz" lIns="182880" tIns="91440" rIns="182880" bIns="91440" rtlCol="0" anchor="ctr" anchorCtr="1">
            <a:normAutofit/>
          </a:bodyPr>
          <a:lstStyle/>
          <a:p>
            <a:pPr defTabSz="914400" eaLnBrk="0" fontAlgn="base" hangingPunct="0">
              <a:spcBef>
                <a:spcPct val="0"/>
              </a:spcBef>
              <a:spcAft>
                <a:spcPct val="0"/>
              </a:spcAft>
              <a:defRPr/>
            </a:pPr>
            <a:endParaRPr lang="en-US" sz="1100" dirty="0">
              <a:solidFill>
                <a:prstClr val="white">
                  <a:lumMod val="65000"/>
                </a:prstClr>
              </a:solidFill>
              <a:latin typeface="Arial" charset="0"/>
              <a:ea typeface="ＭＳ Ｐゴシック" charset="0"/>
            </a:endParaRPr>
          </a:p>
        </p:txBody>
      </p:sp>
    </p:spTree>
    <p:extLst>
      <p:ext uri="{BB962C8B-B14F-4D97-AF65-F5344CB8AC3E}">
        <p14:creationId xmlns:p14="http://schemas.microsoft.com/office/powerpoint/2010/main" val="28697915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8" r:id="rId20"/>
    <p:sldLayoutId id="2147483739" r:id="rId21"/>
    <p:sldLayoutId id="2147483740" r:id="rId22"/>
    <p:sldLayoutId id="2147483741" r:id="rId23"/>
    <p:sldLayoutId id="2147483742" r:id="rId24"/>
    <p:sldLayoutId id="2147483879"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457200" rtl="0" eaLnBrk="1" latinLnBrk="0" hangingPunct="1">
        <a:spcBef>
          <a:spcPct val="0"/>
        </a:spcBef>
        <a:buNone/>
        <a:defRPr sz="4400" b="0" kern="1200">
          <a:solidFill>
            <a:schemeClr val="tx1"/>
          </a:solidFill>
          <a:latin typeface="+mn-lt"/>
          <a:ea typeface="+mj-ea"/>
          <a:cs typeface="Franklin Gothic Medium"/>
        </a:defRPr>
      </a:lvl1pPr>
    </p:titleStyle>
    <p:bodyStyle>
      <a:lvl1pPr marL="233363" indent="-233363" algn="l" defTabSz="457200" rtl="0" eaLnBrk="1" latinLnBrk="0" hangingPunct="1">
        <a:spcBef>
          <a:spcPct val="20000"/>
        </a:spcBef>
        <a:buFont typeface="Arial"/>
        <a:buChar char="•"/>
        <a:defRPr sz="2400" b="0" i="0" kern="1200">
          <a:solidFill>
            <a:schemeClr val="tx1"/>
          </a:solidFill>
          <a:latin typeface="+mn-lt"/>
          <a:ea typeface="+mn-ea"/>
          <a:cs typeface="Futura Std Book"/>
        </a:defRPr>
      </a:lvl1pPr>
      <a:lvl2pPr marL="230188" indent="-230188" algn="l" defTabSz="457200" rtl="0" eaLnBrk="1" latinLnBrk="0" hangingPunct="1">
        <a:spcBef>
          <a:spcPct val="20000"/>
        </a:spcBef>
        <a:buFont typeface="Arial"/>
        <a:buChar char="•"/>
        <a:defRPr sz="3600" b="0" i="0" kern="1200">
          <a:solidFill>
            <a:schemeClr val="tx1"/>
          </a:solidFill>
          <a:latin typeface="+mn-lt"/>
          <a:ea typeface="+mn-ea"/>
          <a:cs typeface="Futura Std Book"/>
        </a:defRPr>
      </a:lvl2pPr>
      <a:lvl3pPr marL="1143000" indent="-2286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8219382D-C057-4147-A25D-F8E4C2F5F78E}" type="datetimeFigureOut">
              <a:rPr lang="en-US" smtClean="0">
                <a:solidFill>
                  <a:srgbClr val="FFFFFF"/>
                </a:solidFill>
              </a:rPr>
              <a:pPr>
                <a:defRPr/>
              </a:pPr>
              <a:t>6/26/2018</a:t>
            </a:fld>
            <a:endParaRPr lang="en-US">
              <a:solidFill>
                <a:srgbClr val="FFFFFF"/>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solidFill>
                <a:srgbClr val="FFFFFF"/>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47C5C88E-DD74-3749-A6CB-A855C5DAE8DD}" type="slidenum">
              <a:rPr lang="en-US" smtClean="0"/>
              <a:pPr>
                <a:defRPr/>
              </a:pPr>
              <a:t>‹#›</a:t>
            </a:fld>
            <a:endParaRPr lang="en-US"/>
          </a:p>
        </p:txBody>
      </p:sp>
    </p:spTree>
    <p:extLst>
      <p:ext uri="{BB962C8B-B14F-4D97-AF65-F5344CB8AC3E}">
        <p14:creationId xmlns:p14="http://schemas.microsoft.com/office/powerpoint/2010/main" val="27341697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defRPr/>
            </a:pPr>
            <a:fld id="{F93F1FD6-F8EB-4D92-A299-A4662E819CE8}" type="datetime1">
              <a:rPr lang="en-US">
                <a:ea typeface="ＭＳ Ｐゴシック" charset="-128"/>
              </a:rPr>
              <a:pPr defTabSz="914400" fontAlgn="base">
                <a:spcBef>
                  <a:spcPct val="0"/>
                </a:spcBef>
                <a:spcAft>
                  <a:spcPct val="0"/>
                </a:spcAft>
                <a:defRPr/>
              </a:pPr>
              <a:t>6/26/2018</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defRPr/>
            </a:pPr>
            <a:fld id="{9C622779-6F7A-4B7B-8914-2AFC0C1F57B5}" type="slidenum">
              <a:rPr lang="en-US">
                <a:ea typeface="ＭＳ Ｐゴシック" charset="-128"/>
              </a:rPr>
              <a:pPr defTabSz="914400" fontAlgn="base">
                <a:spcBef>
                  <a:spcPct val="0"/>
                </a:spcBef>
                <a:spcAft>
                  <a:spcPct val="0"/>
                </a:spcAft>
                <a:defRPr/>
              </a:pPr>
              <a:t>‹#›</a:t>
            </a:fld>
            <a:endParaRPr lang="en-US">
              <a:ea typeface="ＭＳ Ｐゴシック" charset="-128"/>
            </a:endParaRPr>
          </a:p>
        </p:txBody>
      </p:sp>
    </p:spTree>
    <p:extLst>
      <p:ext uri="{BB962C8B-B14F-4D97-AF65-F5344CB8AC3E}">
        <p14:creationId xmlns:p14="http://schemas.microsoft.com/office/powerpoint/2010/main" val="162195641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649" y="228600"/>
            <a:ext cx="8686800" cy="114300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32015" y="1600200"/>
            <a:ext cx="8686800" cy="5029200"/>
          </a:xfrm>
          <a:prstGeom prst="rect">
            <a:avLst/>
          </a:prstGeom>
        </p:spPr>
        <p:txBody>
          <a:bodyPr vert="horz" lIns="182880" tIns="91440" rIns="182880" bIns="91440" rtlCol="0" anchor="ctr" anchorCtr="1">
            <a:normAutofit/>
          </a:bodyPr>
          <a:lstStyle/>
          <a:p>
            <a:pPr defTabSz="914400" eaLnBrk="0" fontAlgn="base" hangingPunct="0">
              <a:spcBef>
                <a:spcPct val="0"/>
              </a:spcBef>
              <a:spcAft>
                <a:spcPct val="0"/>
              </a:spcAft>
              <a:defRPr/>
            </a:pPr>
            <a:endParaRPr lang="en-US" sz="1100" dirty="0">
              <a:solidFill>
                <a:prstClr val="white">
                  <a:lumMod val="65000"/>
                </a:prstClr>
              </a:solidFill>
              <a:latin typeface="Arial" charset="0"/>
              <a:ea typeface="ＭＳ Ｐゴシック" charset="0"/>
            </a:endParaRPr>
          </a:p>
        </p:txBody>
      </p:sp>
    </p:spTree>
    <p:extLst>
      <p:ext uri="{BB962C8B-B14F-4D97-AF65-F5344CB8AC3E}">
        <p14:creationId xmlns:p14="http://schemas.microsoft.com/office/powerpoint/2010/main" val="148780454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2" r:id="rId18"/>
    <p:sldLayoutId id="2147483783" r:id="rId19"/>
    <p:sldLayoutId id="2147483784" r:id="rId20"/>
    <p:sldLayoutId id="2147483785" r:id="rId2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457200" rtl="0" eaLnBrk="1" latinLnBrk="0" hangingPunct="1">
        <a:spcBef>
          <a:spcPct val="0"/>
        </a:spcBef>
        <a:buNone/>
        <a:defRPr sz="4400" b="0" kern="1200">
          <a:solidFill>
            <a:schemeClr val="tx1"/>
          </a:solidFill>
          <a:latin typeface="+mn-lt"/>
          <a:ea typeface="+mj-ea"/>
          <a:cs typeface="Franklin Gothic Medium"/>
        </a:defRPr>
      </a:lvl1pPr>
    </p:titleStyle>
    <p:bodyStyle>
      <a:lvl1pPr marL="233363" indent="-233363" algn="l" defTabSz="457200" rtl="0" eaLnBrk="1" latinLnBrk="0" hangingPunct="1">
        <a:spcBef>
          <a:spcPct val="20000"/>
        </a:spcBef>
        <a:buFont typeface="Arial"/>
        <a:buChar char="•"/>
        <a:defRPr sz="2400" b="0" i="0" kern="1200">
          <a:solidFill>
            <a:schemeClr val="tx1"/>
          </a:solidFill>
          <a:latin typeface="+mn-lt"/>
          <a:ea typeface="+mn-ea"/>
          <a:cs typeface="Futura Std Book"/>
        </a:defRPr>
      </a:lvl1pPr>
      <a:lvl2pPr marL="230188" indent="-230188" algn="l" defTabSz="457200" rtl="0" eaLnBrk="1" latinLnBrk="0" hangingPunct="1">
        <a:spcBef>
          <a:spcPct val="20000"/>
        </a:spcBef>
        <a:buFont typeface="Arial"/>
        <a:buChar char="•"/>
        <a:defRPr sz="3600" b="0" i="0" kern="1200">
          <a:solidFill>
            <a:schemeClr val="tx1"/>
          </a:solidFill>
          <a:latin typeface="+mn-lt"/>
          <a:ea typeface="+mn-ea"/>
          <a:cs typeface="Futura Std Book"/>
        </a:defRPr>
      </a:lvl2pPr>
      <a:lvl3pPr marL="1143000" indent="-2286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649" y="228600"/>
            <a:ext cx="8686800" cy="114300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32015" y="1600200"/>
            <a:ext cx="8686800" cy="5029200"/>
          </a:xfrm>
          <a:prstGeom prst="rect">
            <a:avLst/>
          </a:prstGeom>
        </p:spPr>
        <p:txBody>
          <a:bodyPr vert="horz" lIns="182880" tIns="91440" rIns="182880" bIns="91440" rtlCol="0" anchor="ctr" anchorCtr="1">
            <a:normAutofit/>
          </a:bodyPr>
          <a:lstStyle/>
          <a:p>
            <a:pPr lvl="0"/>
            <a:r>
              <a:rPr lang="en-US" dirty="0"/>
              <a:t>Click to edit Master text styles</a:t>
            </a:r>
          </a:p>
          <a:p>
            <a:pPr lvl="1"/>
            <a:r>
              <a:rPr lang="en-US" dirty="0"/>
              <a:t>Second level</a:t>
            </a:r>
          </a:p>
        </p:txBody>
      </p:sp>
      <p:sp>
        <p:nvSpPr>
          <p:cNvPr id="4" name="TextBox 3"/>
          <p:cNvSpPr txBox="1"/>
          <p:nvPr userDrawn="1"/>
        </p:nvSpPr>
        <p:spPr>
          <a:xfrm>
            <a:off x="169293" y="6596390"/>
            <a:ext cx="4559975" cy="261610"/>
          </a:xfrm>
          <a:prstGeom prst="rect">
            <a:avLst/>
          </a:prstGeom>
          <a:noFill/>
        </p:spPr>
        <p:txBody>
          <a:bodyPr wrap="square" rtlCol="0">
            <a:spAutoFit/>
          </a:bodyPr>
          <a:lstStyle/>
          <a:p>
            <a:pPr defTabSz="914400" eaLnBrk="0" fontAlgn="base" hangingPunct="0">
              <a:spcBef>
                <a:spcPct val="0"/>
              </a:spcBef>
              <a:spcAft>
                <a:spcPct val="0"/>
              </a:spcAft>
              <a:defRPr/>
            </a:pPr>
            <a:r>
              <a:rPr lang="en-US" sz="1100" dirty="0">
                <a:solidFill>
                  <a:prstClr val="white">
                    <a:lumMod val="65000"/>
                  </a:prstClr>
                </a:solidFill>
                <a:ea typeface="ＭＳ Ｐゴシック" charset="0"/>
              </a:rPr>
              <a:t>A10065-LJ-</a:t>
            </a:r>
            <a:fld id="{CA19ED3B-BD7D-B345-A3FF-3D698C45CEB6}" type="slidenum">
              <a:rPr lang="en-US" sz="1100" smtClean="0">
                <a:solidFill>
                  <a:prstClr val="white">
                    <a:lumMod val="65000"/>
                  </a:prstClr>
                </a:solidFill>
                <a:ea typeface="ＭＳ Ｐゴシック" charset="0"/>
              </a:rPr>
              <a:pPr defTabSz="914400" eaLnBrk="0" fontAlgn="base" hangingPunct="0">
                <a:spcBef>
                  <a:spcPct val="0"/>
                </a:spcBef>
                <a:spcAft>
                  <a:spcPct val="0"/>
                </a:spcAft>
                <a:defRPr/>
              </a:pPr>
              <a:t>‹#›</a:t>
            </a:fld>
            <a:r>
              <a:rPr lang="en-US" sz="1100" dirty="0">
                <a:solidFill>
                  <a:prstClr val="white">
                    <a:lumMod val="65000"/>
                  </a:prstClr>
                </a:solidFill>
                <a:ea typeface="ＭＳ Ｐゴシック" charset="0"/>
              </a:rPr>
              <a:t>  02/2013</a:t>
            </a:r>
          </a:p>
        </p:txBody>
      </p:sp>
    </p:spTree>
    <p:extLst>
      <p:ext uri="{BB962C8B-B14F-4D97-AF65-F5344CB8AC3E}">
        <p14:creationId xmlns:p14="http://schemas.microsoft.com/office/powerpoint/2010/main" val="173931830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9" r:id="rId31"/>
    <p:sldLayoutId id="2147483820" r:id="rId32"/>
    <p:sldLayoutId id="2147483821" r:id="rId33"/>
    <p:sldLayoutId id="2147483822" r:id="rId34"/>
    <p:sldLayoutId id="2147483825" r:id="rId3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457200" rtl="0" eaLnBrk="1" latinLnBrk="0" hangingPunct="1">
        <a:spcBef>
          <a:spcPct val="0"/>
        </a:spcBef>
        <a:buNone/>
        <a:defRPr sz="4400" b="0" kern="1200">
          <a:solidFill>
            <a:schemeClr val="tx1"/>
          </a:solidFill>
          <a:latin typeface="Franklin Gothic Medium"/>
          <a:ea typeface="+mj-ea"/>
          <a:cs typeface="Franklin Gothic Medium"/>
        </a:defRPr>
      </a:lvl1pPr>
    </p:titleStyle>
    <p:bodyStyle>
      <a:lvl1pPr marL="0" indent="0" algn="l" defTabSz="457200" rtl="0" eaLnBrk="1" latinLnBrk="0" hangingPunct="1">
        <a:spcBef>
          <a:spcPct val="20000"/>
        </a:spcBef>
        <a:buFont typeface="Arial"/>
        <a:buNone/>
        <a:defRPr sz="3600" b="0" i="0" kern="1200">
          <a:solidFill>
            <a:schemeClr val="tx1"/>
          </a:solidFill>
          <a:latin typeface="Futura Std Book"/>
          <a:ea typeface="+mn-ea"/>
          <a:cs typeface="Futura Std Book"/>
        </a:defRPr>
      </a:lvl1pPr>
      <a:lvl2pPr marL="230188" indent="-230188" algn="l" defTabSz="457200" rtl="0" eaLnBrk="1" latinLnBrk="0" hangingPunct="1">
        <a:spcBef>
          <a:spcPct val="20000"/>
        </a:spcBef>
        <a:buFont typeface="Arial"/>
        <a:buChar char="•"/>
        <a:defRPr sz="3600" b="0" i="0" kern="1200">
          <a:solidFill>
            <a:schemeClr val="tx1"/>
          </a:solidFill>
          <a:latin typeface="Futura Std Book"/>
          <a:ea typeface="+mn-ea"/>
          <a:cs typeface="Futura Std Book"/>
        </a:defRPr>
      </a:lvl2pPr>
      <a:lvl3pPr marL="1143000" indent="-2286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8219382D-C057-4147-A25D-F8E4C2F5F78E}" type="datetimeFigureOut">
              <a:rPr lang="en-US" smtClean="0">
                <a:solidFill>
                  <a:srgbClr val="FFFFFF"/>
                </a:solidFill>
              </a:rPr>
              <a:pPr>
                <a:defRPr/>
              </a:pPr>
              <a:t>6/26/2018</a:t>
            </a:fld>
            <a:endParaRPr lang="en-US">
              <a:solidFill>
                <a:srgbClr val="FFFFFF"/>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solidFill>
                <a:srgbClr val="FFFFFF"/>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47C5C88E-DD74-3749-A6CB-A855C5DAE8DD}" type="slidenum">
              <a:rPr lang="en-US" smtClean="0"/>
              <a:pPr>
                <a:defRPr/>
              </a:pPr>
              <a:t>‹#›</a:t>
            </a:fld>
            <a:endParaRPr lang="en-US"/>
          </a:p>
        </p:txBody>
      </p:sp>
    </p:spTree>
    <p:extLst>
      <p:ext uri="{BB962C8B-B14F-4D97-AF65-F5344CB8AC3E}">
        <p14:creationId xmlns:p14="http://schemas.microsoft.com/office/powerpoint/2010/main" val="106008114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hyperlink" Target="http://www.clipart.com/en/close-up?o=3954470&amp;memlevel=A&amp;a=a&amp;q=cow&amp;k_mode=all&amp;s=1&amp;e=27&amp;show=&amp;c=&amp;cid=&amp;findincat=&amp;g=&amp;cc=&amp;page=&amp;k_exc=&amp;pubid=" TargetMode="External"/><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4.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3.xml"/><Relationship Id="rId1" Type="http://schemas.openxmlformats.org/officeDocument/2006/relationships/slideLayout" Target="../slideLayouts/slideLayout15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1.xml"/><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1.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3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hyperlink" Target="http://csmh.umaryland.edu/" TargetMode="External"/><Relationship Id="rId2" Type="http://schemas.openxmlformats.org/officeDocument/2006/relationships/hyperlink" Target="http://www.traumaawareschools.org)/" TargetMode="Externa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hyperlink" Target="http://airhsdlearning.airws.org/smhmodule1/story_html5.html" TargetMode="External"/><Relationship Id="rId2" Type="http://schemas.openxmlformats.org/officeDocument/2006/relationships/image" Target="../media/image57.png"/><Relationship Id="rId1" Type="http://schemas.openxmlformats.org/officeDocument/2006/relationships/slideLayout" Target="../slideLayouts/slideLayout46.xml"/><Relationship Id="rId4" Type="http://schemas.openxmlformats.org/officeDocument/2006/relationships/hyperlink" Target="https://healthysafechildren.org/learning-module-series/mental-health-module-serie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hyperlink" Target="http://csmh.umaryland.edu/" TargetMode="External"/><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52.xml"/><Relationship Id="rId5" Type="http://schemas.openxmlformats.org/officeDocument/2006/relationships/hyperlink" Target="http://csmh.umaryland.edu/Resources/BriefsReportsWhite-Papers/" TargetMode="Externa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jpeg"/><Relationship Id="rId7" Type="http://schemas.openxmlformats.org/officeDocument/2006/relationships/image" Target="../media/image74.tiff"/><Relationship Id="rId2" Type="http://schemas.openxmlformats.org/officeDocument/2006/relationships/notesSlide" Target="../notesSlides/notesSlide41.xml"/><Relationship Id="rId1" Type="http://schemas.openxmlformats.org/officeDocument/2006/relationships/slideLayout" Target="../slideLayouts/slideLayout52.xml"/><Relationship Id="rId6" Type="http://schemas.openxmlformats.org/officeDocument/2006/relationships/hyperlink" Target="mailto:sstephan@psych.umaryland.edu" TargetMode="External"/><Relationship Id="rId5" Type="http://schemas.openxmlformats.org/officeDocument/2006/relationships/hyperlink" Target="mailto:csmh@psych.umaryland.edu" TargetMode="External"/><Relationship Id="rId4" Type="http://schemas.openxmlformats.org/officeDocument/2006/relationships/hyperlink" Target="http://csmh.umaryland.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4"/>
          <p:cNvSpPr>
            <a:spLocks noGrp="1"/>
          </p:cNvSpPr>
          <p:nvPr>
            <p:ph type="ctrTitle"/>
          </p:nvPr>
        </p:nvSpPr>
        <p:spPr>
          <a:xfrm>
            <a:off x="475013" y="1884917"/>
            <a:ext cx="8110847" cy="1470025"/>
          </a:xfrm>
        </p:spPr>
        <p:txBody>
          <a:bodyPr/>
          <a:lstStyle/>
          <a:p>
            <a:r>
              <a:rPr lang="en-US" altLang="x-none" sz="3000" b="1" dirty="0">
                <a:solidFill>
                  <a:srgbClr val="002060"/>
                </a:solidFill>
                <a:ea typeface="ＭＳ Ｐゴシック" charset="-128"/>
              </a:rPr>
              <a:t>School Mental Health System Development from the Ground Up: Early/Intermediate</a:t>
            </a:r>
            <a:br>
              <a:rPr lang="en-US" altLang="x-none" sz="3000" b="1" dirty="0">
                <a:solidFill>
                  <a:srgbClr val="002060"/>
                </a:solidFill>
                <a:ea typeface="ＭＳ Ｐゴシック" charset="-128"/>
              </a:rPr>
            </a:br>
            <a:r>
              <a:rPr lang="en-US" altLang="x-none" sz="2500" b="1" dirty="0">
                <a:solidFill>
                  <a:srgbClr val="C00000"/>
                </a:solidFill>
                <a:ea typeface="ＭＳ Ｐゴシック" charset="-128"/>
              </a:rPr>
              <a:t>3</a:t>
            </a:r>
            <a:r>
              <a:rPr lang="en-US" altLang="x-none" sz="2500" b="1" baseline="30000" dirty="0">
                <a:solidFill>
                  <a:srgbClr val="C00000"/>
                </a:solidFill>
                <a:ea typeface="ＭＳ Ｐゴシック" charset="-128"/>
              </a:rPr>
              <a:t>rd</a:t>
            </a:r>
            <a:r>
              <a:rPr lang="en-US" altLang="x-none" sz="2500" b="1" dirty="0">
                <a:solidFill>
                  <a:srgbClr val="C00000"/>
                </a:solidFill>
                <a:ea typeface="ＭＳ Ｐゴシック" charset="-128"/>
              </a:rPr>
              <a:t> Annual Growing School Mental Health Summit</a:t>
            </a:r>
            <a:br>
              <a:rPr lang="en-US" altLang="x-none" sz="2500" b="1" dirty="0">
                <a:solidFill>
                  <a:srgbClr val="C00000"/>
                </a:solidFill>
                <a:ea typeface="ＭＳ Ｐゴシック" charset="-128"/>
              </a:rPr>
            </a:br>
            <a:r>
              <a:rPr lang="en-US" altLang="x-none" sz="2500" b="1" dirty="0">
                <a:solidFill>
                  <a:srgbClr val="C00000"/>
                </a:solidFill>
                <a:ea typeface="ＭＳ Ｐゴシック" charset="-128"/>
              </a:rPr>
              <a:t>Madison, Wisconsin</a:t>
            </a:r>
            <a:br>
              <a:rPr lang="en-US" altLang="x-none" sz="2500" b="1" dirty="0">
                <a:solidFill>
                  <a:srgbClr val="C00000"/>
                </a:solidFill>
                <a:ea typeface="ＭＳ Ｐゴシック" charset="-128"/>
              </a:rPr>
            </a:br>
            <a:r>
              <a:rPr lang="en-US" altLang="x-none" sz="2500" b="1" dirty="0">
                <a:solidFill>
                  <a:srgbClr val="C00000"/>
                </a:solidFill>
                <a:ea typeface="ＭＳ Ｐゴシック" charset="-128"/>
              </a:rPr>
              <a:t>June 22, 2018</a:t>
            </a:r>
          </a:p>
        </p:txBody>
      </p:sp>
      <p:sp>
        <p:nvSpPr>
          <p:cNvPr id="224259" name="Subtitle 1"/>
          <p:cNvSpPr>
            <a:spLocks noGrp="1"/>
          </p:cNvSpPr>
          <p:nvPr>
            <p:ph type="subTitle" idx="1"/>
          </p:nvPr>
        </p:nvSpPr>
        <p:spPr>
          <a:xfrm>
            <a:off x="0" y="4030078"/>
            <a:ext cx="8818110" cy="1752600"/>
          </a:xfrm>
        </p:spPr>
        <p:txBody>
          <a:bodyPr/>
          <a:lstStyle/>
          <a:p>
            <a:pPr algn="l"/>
            <a:r>
              <a:rPr lang="en-US" altLang="x-none" sz="2000" b="1" dirty="0">
                <a:solidFill>
                  <a:srgbClr val="002060"/>
                </a:solidFill>
                <a:ea typeface="ＭＳ Ｐゴシック" charset="-128"/>
              </a:rPr>
              <a:t>Elizabeth Connors</a:t>
            </a:r>
            <a:r>
              <a:rPr lang="en-US" altLang="x-none" sz="2000" dirty="0">
                <a:solidFill>
                  <a:srgbClr val="002060"/>
                </a:solidFill>
                <a:ea typeface="ＭＳ Ｐゴシック" charset="-128"/>
              </a:rPr>
              <a:t>, PhD, Assistant Professor, University of Maryland, Baltimore, MD</a:t>
            </a:r>
          </a:p>
          <a:p>
            <a:pPr algn="l"/>
            <a:r>
              <a:rPr lang="en-US" altLang="x-none" sz="2000" b="1" dirty="0">
                <a:solidFill>
                  <a:srgbClr val="002060"/>
                </a:solidFill>
                <a:ea typeface="ＭＳ Ｐゴシック" charset="-128"/>
              </a:rPr>
              <a:t>Jenny Miller</a:t>
            </a:r>
            <a:r>
              <a:rPr lang="en-US" altLang="x-none" sz="2000" dirty="0">
                <a:solidFill>
                  <a:srgbClr val="002060"/>
                </a:solidFill>
                <a:ea typeface="ＭＳ Ｐゴシック" charset="-128"/>
              </a:rPr>
              <a:t>, NCC, LPC, Manager of School Based Mental Health Programs, </a:t>
            </a:r>
            <a:r>
              <a:rPr lang="en-US" altLang="x-none" sz="2000" dirty="0" err="1">
                <a:solidFill>
                  <a:srgbClr val="002060"/>
                </a:solidFill>
                <a:ea typeface="ＭＳ Ｐゴシック" charset="-128"/>
              </a:rPr>
              <a:t>Childrens</a:t>
            </a:r>
            <a:r>
              <a:rPr lang="en-US" altLang="x-none" sz="2000" dirty="0">
                <a:solidFill>
                  <a:srgbClr val="002060"/>
                </a:solidFill>
                <a:ea typeface="ＭＳ Ｐゴシック" charset="-128"/>
              </a:rPr>
              <a:t> Hospital of WI Community Services</a:t>
            </a:r>
          </a:p>
          <a:p>
            <a:pPr algn="l"/>
            <a:r>
              <a:rPr lang="en-US" altLang="x-none" sz="2000" b="1" dirty="0">
                <a:solidFill>
                  <a:srgbClr val="002060"/>
                </a:solidFill>
                <a:ea typeface="ＭＳ Ｐゴシック" charset="-128"/>
              </a:rPr>
              <a:t>Charles </a:t>
            </a:r>
            <a:r>
              <a:rPr lang="en-US" altLang="x-none" sz="2000" b="1" dirty="0" err="1">
                <a:solidFill>
                  <a:srgbClr val="002060"/>
                </a:solidFill>
                <a:ea typeface="ＭＳ Ｐゴシック" charset="-128"/>
              </a:rPr>
              <a:t>Bauernfeind</a:t>
            </a:r>
            <a:r>
              <a:rPr lang="en-US" altLang="x-none" sz="2000" dirty="0">
                <a:solidFill>
                  <a:srgbClr val="002060"/>
                </a:solidFill>
                <a:ea typeface="ＭＳ Ｐゴシック" charset="-128"/>
              </a:rPr>
              <a:t>, MSW, APSW, School Coordinator for the School Community Partnership for Mental Health, Milwaukee, WI</a:t>
            </a:r>
            <a:br>
              <a:rPr lang="en-US" altLang="x-none" sz="2000" dirty="0">
                <a:solidFill>
                  <a:srgbClr val="002060"/>
                </a:solidFill>
                <a:ea typeface="ＭＳ Ｐゴシック" charset="-128"/>
              </a:rPr>
            </a:br>
            <a:endParaRPr lang="en-US" altLang="x-none" sz="2000" dirty="0">
              <a:solidFill>
                <a:srgbClr val="002060"/>
              </a:solidFill>
              <a:ea typeface="ＭＳ Ｐゴシック" charset="-128"/>
            </a:endParaRPr>
          </a:p>
        </p:txBody>
      </p:sp>
      <p:pic>
        <p:nvPicPr>
          <p:cNvPr id="224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225" y="45275"/>
            <a:ext cx="18827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35067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146175"/>
            <a:ext cx="9424988" cy="915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12649" y="4747142"/>
            <a:ext cx="7772400" cy="1362075"/>
          </a:xfrm>
        </p:spPr>
        <p:txBody>
          <a:bodyPr>
            <a:normAutofit/>
          </a:bodyPr>
          <a:lstStyle/>
          <a:p>
            <a:r>
              <a:rPr lang="en-US" dirty="0">
                <a:solidFill>
                  <a:schemeClr val="bg1"/>
                </a:solidFill>
              </a:rPr>
              <a:t>WHY INVEST IN </a:t>
            </a:r>
            <a:br>
              <a:rPr lang="en-US" dirty="0">
                <a:solidFill>
                  <a:schemeClr val="bg1"/>
                </a:solidFill>
              </a:rPr>
            </a:br>
            <a:r>
              <a:rPr lang="en-US" dirty="0">
                <a:solidFill>
                  <a:schemeClr val="bg1"/>
                </a:solidFill>
              </a:rPr>
              <a:t>SCHOOL MENTAL HEALTH?</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5016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0" y="0"/>
            <a:ext cx="9144000" cy="1143000"/>
          </a:xfrm>
        </p:spPr>
        <p:txBody>
          <a:bodyPr/>
          <a:lstStyle/>
          <a:p>
            <a:pPr eaLnBrk="1" hangingPunct="1"/>
            <a:r>
              <a:rPr lang="en-US" b="1">
                <a:latin typeface="Franklin Gothic Book" charset="0"/>
              </a:rPr>
              <a:t>Median Age of Onset: Mental Illness</a:t>
            </a:r>
          </a:p>
        </p:txBody>
      </p:sp>
      <p:cxnSp>
        <p:nvCxnSpPr>
          <p:cNvPr id="5" name="Straight Arrow Connector 4"/>
          <p:cNvCxnSpPr/>
          <p:nvPr/>
        </p:nvCxnSpPr>
        <p:spPr>
          <a:xfrm flipV="1">
            <a:off x="533400" y="1676400"/>
            <a:ext cx="8077200" cy="4343400"/>
          </a:xfrm>
          <a:prstGeom prst="straightConnector1">
            <a:avLst/>
          </a:prstGeom>
          <a:ln w="254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48200" y="3505200"/>
            <a:ext cx="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4600" y="4648200"/>
            <a:ext cx="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81800" y="23622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50182" name="TextBox 10"/>
          <p:cNvSpPr txBox="1">
            <a:spLocks noChangeArrowheads="1"/>
          </p:cNvSpPr>
          <p:nvPr/>
        </p:nvSpPr>
        <p:spPr bwMode="auto">
          <a:xfrm>
            <a:off x="4191000" y="4038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a:solidFill>
                  <a:prstClr val="black"/>
                </a:solidFill>
                <a:latin typeface="Calibri" charset="0"/>
              </a:rPr>
              <a:t>Age 40</a:t>
            </a:r>
          </a:p>
        </p:txBody>
      </p:sp>
      <p:sp>
        <p:nvSpPr>
          <p:cNvPr id="50183" name="TextBox 11"/>
          <p:cNvSpPr txBox="1">
            <a:spLocks noChangeArrowheads="1"/>
          </p:cNvSpPr>
          <p:nvPr/>
        </p:nvSpPr>
        <p:spPr bwMode="auto">
          <a:xfrm>
            <a:off x="8229600" y="1828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a:solidFill>
                  <a:prstClr val="black"/>
                </a:solidFill>
                <a:latin typeface="Calibri" charset="0"/>
              </a:rPr>
              <a:t>Age 80</a:t>
            </a:r>
          </a:p>
        </p:txBody>
      </p:sp>
      <p:sp>
        <p:nvSpPr>
          <p:cNvPr id="50184" name="TextBox 12"/>
          <p:cNvSpPr txBox="1">
            <a:spLocks noChangeArrowheads="1"/>
          </p:cNvSpPr>
          <p:nvPr/>
        </p:nvSpPr>
        <p:spPr bwMode="auto">
          <a:xfrm>
            <a:off x="2057400" y="5181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a:solidFill>
                  <a:prstClr val="black"/>
                </a:solidFill>
                <a:latin typeface="Calibri" charset="0"/>
              </a:rPr>
              <a:t>Age 20</a:t>
            </a:r>
          </a:p>
        </p:txBody>
      </p:sp>
      <p:sp>
        <p:nvSpPr>
          <p:cNvPr id="50185" name="TextBox 13"/>
          <p:cNvSpPr txBox="1">
            <a:spLocks noChangeArrowheads="1"/>
          </p:cNvSpPr>
          <p:nvPr/>
        </p:nvSpPr>
        <p:spPr bwMode="auto">
          <a:xfrm>
            <a:off x="304800" y="60960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a:solidFill>
                  <a:prstClr val="black"/>
                </a:solidFill>
                <a:latin typeface="Calibri" charset="0"/>
              </a:rPr>
              <a:t>Birth</a:t>
            </a:r>
          </a:p>
        </p:txBody>
      </p:sp>
      <p:sp>
        <p:nvSpPr>
          <p:cNvPr id="50186" name="TextBox 14"/>
          <p:cNvSpPr txBox="1">
            <a:spLocks noChangeArrowheads="1"/>
          </p:cNvSpPr>
          <p:nvPr/>
        </p:nvSpPr>
        <p:spPr bwMode="auto">
          <a:xfrm>
            <a:off x="6400800" y="2819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a:solidFill>
                  <a:prstClr val="black"/>
                </a:solidFill>
                <a:latin typeface="Calibri" charset="0"/>
              </a:rPr>
              <a:t>Age 60</a:t>
            </a:r>
          </a:p>
        </p:txBody>
      </p:sp>
      <p:sp>
        <p:nvSpPr>
          <p:cNvPr id="3" name="Down Arrow Callout 2"/>
          <p:cNvSpPr/>
          <p:nvPr/>
        </p:nvSpPr>
        <p:spPr>
          <a:xfrm>
            <a:off x="2230438" y="3886200"/>
            <a:ext cx="990600"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white"/>
                </a:solidFill>
                <a:latin typeface="Perpetua"/>
              </a:rPr>
              <a:t>Psychosis</a:t>
            </a:r>
          </a:p>
        </p:txBody>
      </p:sp>
      <p:sp>
        <p:nvSpPr>
          <p:cNvPr id="16" name="Down Arrow Callout 15"/>
          <p:cNvSpPr/>
          <p:nvPr/>
        </p:nvSpPr>
        <p:spPr>
          <a:xfrm>
            <a:off x="304800" y="4384675"/>
            <a:ext cx="1409700" cy="9906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Perpetua"/>
              </a:rPr>
              <a:t>Phobias &amp;  Separation Anxiety</a:t>
            </a:r>
          </a:p>
        </p:txBody>
      </p:sp>
      <p:sp>
        <p:nvSpPr>
          <p:cNvPr id="10" name="Rectangle 9"/>
          <p:cNvSpPr/>
          <p:nvPr/>
        </p:nvSpPr>
        <p:spPr>
          <a:xfrm rot="19961563">
            <a:off x="3692186" y="2183386"/>
            <a:ext cx="4957532" cy="369332"/>
          </a:xfrm>
          <a:prstGeom prst="rect">
            <a:avLst/>
          </a:prstGeom>
          <a:noFill/>
        </p:spPr>
        <p:txBody>
          <a:bodyPr wrap="none">
            <a:spAutoFit/>
          </a:bodyPr>
          <a:lstStyle/>
          <a:p>
            <a:pPr algn="ctr">
              <a:defRPr/>
            </a:pP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Perpetua"/>
                <a:ea typeface="ＭＳ Ｐゴシック" charset="0"/>
                <a:cs typeface="ＭＳ Ｐゴシック" charset="0"/>
              </a:rPr>
              <a:t>Later onset mostly secondary conditions</a:t>
            </a:r>
          </a:p>
        </p:txBody>
      </p:sp>
      <p:sp>
        <p:nvSpPr>
          <p:cNvPr id="17" name="Rectangle 16"/>
          <p:cNvSpPr/>
          <p:nvPr/>
        </p:nvSpPr>
        <p:spPr>
          <a:xfrm rot="19949390">
            <a:off x="2039039" y="4688552"/>
            <a:ext cx="7224830" cy="369332"/>
          </a:xfrm>
          <a:prstGeom prst="rect">
            <a:avLst/>
          </a:prstGeom>
          <a:noFill/>
        </p:spPr>
        <p:txBody>
          <a:bodyPr wrap="none">
            <a:spAutoFit/>
          </a:bodyPr>
          <a:lstStyle/>
          <a:p>
            <a:pPr algn="ctr">
              <a:defRPr/>
            </a:pP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Perpetua"/>
                <a:ea typeface="ＭＳ Ｐゴシック" charset="0"/>
                <a:cs typeface="ＭＳ Ｐゴシック" charset="0"/>
              </a:rPr>
              <a:t>Severe disorders  preceded by less severe disorders (untreated</a:t>
            </a:r>
            <a:r>
              <a:rPr 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Perpetua"/>
                <a:ea typeface="ＭＳ Ｐゴシック" charset="0"/>
                <a:cs typeface="ＭＳ Ｐゴシック" charset="0"/>
              </a:rPr>
              <a:t>)</a:t>
            </a:r>
          </a:p>
        </p:txBody>
      </p:sp>
      <p:sp>
        <p:nvSpPr>
          <p:cNvPr id="18" name="Down Arrow Callout 17"/>
          <p:cNvSpPr/>
          <p:nvPr/>
        </p:nvSpPr>
        <p:spPr>
          <a:xfrm>
            <a:off x="585788" y="3587750"/>
            <a:ext cx="719137"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white"/>
                </a:solidFill>
                <a:latin typeface="Perpetua"/>
              </a:rPr>
              <a:t>ADHD </a:t>
            </a:r>
          </a:p>
        </p:txBody>
      </p:sp>
      <p:sp>
        <p:nvSpPr>
          <p:cNvPr id="19" name="Down Arrow Callout 18"/>
          <p:cNvSpPr/>
          <p:nvPr/>
        </p:nvSpPr>
        <p:spPr>
          <a:xfrm>
            <a:off x="1336675" y="3765550"/>
            <a:ext cx="771525"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latin typeface="Perpetua"/>
              </a:rPr>
              <a:t>Conduct Disorder</a:t>
            </a:r>
          </a:p>
        </p:txBody>
      </p:sp>
      <p:sp>
        <p:nvSpPr>
          <p:cNvPr id="20" name="Down Arrow Callout 19"/>
          <p:cNvSpPr/>
          <p:nvPr/>
        </p:nvSpPr>
        <p:spPr>
          <a:xfrm>
            <a:off x="376238" y="2743200"/>
            <a:ext cx="1452562"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latin typeface="Perpetua"/>
              </a:rPr>
              <a:t>Opposition Defiant Disorder</a:t>
            </a:r>
          </a:p>
        </p:txBody>
      </p:sp>
      <p:sp>
        <p:nvSpPr>
          <p:cNvPr id="21" name="Down Arrow Callout 20"/>
          <p:cNvSpPr/>
          <p:nvPr/>
        </p:nvSpPr>
        <p:spPr>
          <a:xfrm>
            <a:off x="1600200" y="3124200"/>
            <a:ext cx="1079500"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latin typeface="Perpetua"/>
              </a:rPr>
              <a:t>Intermittent Explosive Disorder</a:t>
            </a:r>
          </a:p>
        </p:txBody>
      </p:sp>
      <p:sp>
        <p:nvSpPr>
          <p:cNvPr id="50195" name="TextBox 21"/>
          <p:cNvSpPr txBox="1">
            <a:spLocks noChangeArrowheads="1"/>
          </p:cNvSpPr>
          <p:nvPr/>
        </p:nvSpPr>
        <p:spPr bwMode="auto">
          <a:xfrm>
            <a:off x="2743200" y="6477000"/>
            <a:ext cx="64008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500">
                <a:solidFill>
                  <a:prstClr val="black"/>
                </a:solidFill>
                <a:latin typeface="Calibri" charset="0"/>
              </a:rPr>
              <a:t>Source: WHO World Mental Health surveys as reported in Kessler et al. (2007)</a:t>
            </a:r>
          </a:p>
        </p:txBody>
      </p:sp>
      <p:sp>
        <p:nvSpPr>
          <p:cNvPr id="23" name="Down Arrow Callout 22"/>
          <p:cNvSpPr/>
          <p:nvPr/>
        </p:nvSpPr>
        <p:spPr>
          <a:xfrm>
            <a:off x="2514600" y="3048000"/>
            <a:ext cx="1203325"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white"/>
                </a:solidFill>
                <a:latin typeface="Perpetua"/>
              </a:rPr>
              <a:t>Major Depression </a:t>
            </a:r>
          </a:p>
        </p:txBody>
      </p:sp>
      <p:sp>
        <p:nvSpPr>
          <p:cNvPr id="25" name="Down Arrow Callout 24"/>
          <p:cNvSpPr/>
          <p:nvPr/>
        </p:nvSpPr>
        <p:spPr>
          <a:xfrm>
            <a:off x="2016125" y="2286000"/>
            <a:ext cx="1328738"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white"/>
                </a:solidFill>
                <a:latin typeface="Perpetua"/>
              </a:rPr>
              <a:t>Substance Abuse</a:t>
            </a:r>
          </a:p>
        </p:txBody>
      </p:sp>
      <p:sp>
        <p:nvSpPr>
          <p:cNvPr id="4" name="PubChord"/>
          <p:cNvSpPr>
            <a:spLocks noEditPoints="1" noChangeArrowheads="1"/>
          </p:cNvSpPr>
          <p:nvPr/>
        </p:nvSpPr>
        <p:spPr bwMode="auto">
          <a:xfrm>
            <a:off x="1449388" y="4791075"/>
            <a:ext cx="1382712" cy="1304925"/>
          </a:xfrm>
          <a:custGeom>
            <a:avLst/>
            <a:gdLst>
              <a:gd name="G0" fmla="+- 0 0 0"/>
              <a:gd name="G1" fmla="sin 10800 14745600"/>
              <a:gd name="G2" fmla="cos 10800 14745600"/>
              <a:gd name="G3" fmla="sin 10800 2949120"/>
              <a:gd name="G4" fmla="cos 10800 2949120"/>
              <a:gd name="G5" fmla="+- G1 10800 0"/>
              <a:gd name="G6" fmla="+- G2 10800 0"/>
              <a:gd name="G7" fmla="+- G3 10800 0"/>
              <a:gd name="G8" fmla="+- G4 10800 0"/>
              <a:gd name="G9" fmla="+- 10800 0 0"/>
              <a:gd name="G10" fmla="+/ G5 G7 2"/>
              <a:gd name="G11" fmla="+/ G6 G8 2"/>
              <a:gd name="T0" fmla="*/ 3163 w 21600"/>
              <a:gd name="T1" fmla="*/ 3163 h 21600"/>
              <a:gd name="T2" fmla="*/ 10799 w 21600"/>
              <a:gd name="T3" fmla="*/ 10799 h 21600"/>
              <a:gd name="T4" fmla="*/ 18436 w 21600"/>
              <a:gd name="T5" fmla="*/ 18436 h 21600"/>
              <a:gd name="T6" fmla="*/ 3163 w 21600"/>
              <a:gd name="T7" fmla="*/ 3163 h 21600"/>
              <a:gd name="T8" fmla="*/ 18437 w 21600"/>
              <a:gd name="T9" fmla="*/ 18437 h 21600"/>
            </a:gdLst>
            <a:ahLst/>
            <a:cxnLst>
              <a:cxn ang="0">
                <a:pos x="T0" y="T1"/>
              </a:cxn>
              <a:cxn ang="0">
                <a:pos x="T2" y="T3"/>
              </a:cxn>
              <a:cxn ang="0">
                <a:pos x="T4" y="T5"/>
              </a:cxn>
            </a:cxnLst>
            <a:rect l="T6" t="T7" r="T8" b="T9"/>
            <a:pathLst>
              <a:path w="21600" h="21600">
                <a:moveTo>
                  <a:pt x="3163" y="3163"/>
                </a:moveTo>
                <a:cubicBezTo>
                  <a:pt x="1137" y="5188"/>
                  <a:pt x="0" y="7935"/>
                  <a:pt x="0" y="10799"/>
                </a:cubicBezTo>
                <a:cubicBezTo>
                  <a:pt x="0" y="16764"/>
                  <a:pt x="4835" y="21600"/>
                  <a:pt x="10800" y="21600"/>
                </a:cubicBezTo>
                <a:cubicBezTo>
                  <a:pt x="13664" y="21600"/>
                  <a:pt x="16411" y="20462"/>
                  <a:pt x="18436" y="18436"/>
                </a:cubicBezTo>
                <a:close/>
              </a:path>
            </a:pathLst>
          </a:custGeom>
          <a:solidFill>
            <a:srgbClr val="FFC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dirty="0">
              <a:solidFill>
                <a:prstClr val="black"/>
              </a:solidFill>
              <a:latin typeface="Perpetua"/>
              <a:ea typeface="ＭＳ Ｐゴシック" charset="0"/>
              <a:cs typeface="ＭＳ Ｐゴシック" charset="0"/>
            </a:endParaRPr>
          </a:p>
          <a:p>
            <a:pPr>
              <a:defRPr/>
            </a:pPr>
            <a:r>
              <a:rPr lang="en-US" dirty="0">
                <a:solidFill>
                  <a:prstClr val="black"/>
                </a:solidFill>
                <a:latin typeface="Perpetua"/>
                <a:ea typeface="ＭＳ Ｐゴシック" charset="0"/>
                <a:cs typeface="ＭＳ Ｐゴシック" charset="0"/>
              </a:rPr>
              <a:t>Mid-teens</a:t>
            </a:r>
          </a:p>
        </p:txBody>
      </p:sp>
      <p:sp>
        <p:nvSpPr>
          <p:cNvPr id="28" name="Pie 27"/>
          <p:cNvSpPr/>
          <p:nvPr/>
        </p:nvSpPr>
        <p:spPr>
          <a:xfrm>
            <a:off x="2801938" y="4189413"/>
            <a:ext cx="1198562" cy="1143000"/>
          </a:xfrm>
          <a:prstGeom prst="pi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latin typeface="Perpetua"/>
            </a:endParaRPr>
          </a:p>
          <a:p>
            <a:pPr algn="ctr">
              <a:defRPr/>
            </a:pPr>
            <a:endParaRPr lang="en-US" dirty="0">
              <a:solidFill>
                <a:prstClr val="black"/>
              </a:solidFill>
              <a:latin typeface="Perpetua"/>
            </a:endParaRPr>
          </a:p>
          <a:p>
            <a:pPr algn="ctr">
              <a:defRPr/>
            </a:pPr>
            <a:r>
              <a:rPr lang="en-US" dirty="0">
                <a:solidFill>
                  <a:prstClr val="black"/>
                </a:solidFill>
                <a:latin typeface="Perpetua"/>
              </a:rPr>
              <a:t>Mid- 20s</a:t>
            </a:r>
          </a:p>
        </p:txBody>
      </p:sp>
      <p:sp>
        <p:nvSpPr>
          <p:cNvPr id="27" name="Down Arrow Callout 26"/>
          <p:cNvSpPr/>
          <p:nvPr/>
        </p:nvSpPr>
        <p:spPr>
          <a:xfrm>
            <a:off x="23813" y="5154613"/>
            <a:ext cx="1452562"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latin typeface="Perpetua"/>
              </a:rPr>
              <a:t>Autism Spectrum Disorders</a:t>
            </a:r>
          </a:p>
        </p:txBody>
      </p:sp>
    </p:spTree>
    <p:extLst>
      <p:ext uri="{BB962C8B-B14F-4D97-AF65-F5344CB8AC3E}">
        <p14:creationId xmlns:p14="http://schemas.microsoft.com/office/powerpoint/2010/main" val="16054454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1"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3500"/>
                            </p:stCondLst>
                            <p:childTnLst>
                              <p:par>
                                <p:cTn id="40" presetID="2" presetClass="entr" presetSubtype="1"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
                            </p:stCondLst>
                            <p:childTnLst>
                              <p:par>
                                <p:cTn id="45" presetID="2" presetClass="entr" presetSubtype="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1000" fill="hold"/>
                                        <p:tgtEl>
                                          <p:spTgt spid="4"/>
                                        </p:tgtEl>
                                        <p:attrNameLst>
                                          <p:attrName>ppt_w</p:attrName>
                                        </p:attrNameLst>
                                      </p:cBhvr>
                                      <p:tavLst>
                                        <p:tav tm="0">
                                          <p:val>
                                            <p:fltVal val="0"/>
                                          </p:val>
                                        </p:tav>
                                        <p:tav tm="100000">
                                          <p:val>
                                            <p:strVal val="#ppt_w"/>
                                          </p:val>
                                        </p:tav>
                                      </p:tavLst>
                                    </p:anim>
                                    <p:anim calcmode="lin" valueType="num">
                                      <p:cBhvr>
                                        <p:cTn id="54" dur="1000" fill="hold"/>
                                        <p:tgtEl>
                                          <p:spTgt spid="4"/>
                                        </p:tgtEl>
                                        <p:attrNameLst>
                                          <p:attrName>ppt_h</p:attrName>
                                        </p:attrNameLst>
                                      </p:cBhvr>
                                      <p:tavLst>
                                        <p:tav tm="0">
                                          <p:val>
                                            <p:fltVal val="0"/>
                                          </p:val>
                                        </p:tav>
                                        <p:tav tm="100000">
                                          <p:val>
                                            <p:strVal val="#ppt_h"/>
                                          </p:val>
                                        </p:tav>
                                      </p:tavLst>
                                    </p:anim>
                                    <p:anim calcmode="lin" valueType="num">
                                      <p:cBhvr>
                                        <p:cTn id="55" dur="1000" fill="hold"/>
                                        <p:tgtEl>
                                          <p:spTgt spid="4"/>
                                        </p:tgtEl>
                                        <p:attrNameLst>
                                          <p:attrName>style.rotation</p:attrName>
                                        </p:attrNameLst>
                                      </p:cBhvr>
                                      <p:tavLst>
                                        <p:tav tm="0">
                                          <p:val>
                                            <p:fltVal val="90"/>
                                          </p:val>
                                        </p:tav>
                                        <p:tav tm="100000">
                                          <p:val>
                                            <p:fltVal val="0"/>
                                          </p:val>
                                        </p:tav>
                                      </p:tavLst>
                                    </p:anim>
                                    <p:animEffect transition="in" filter="fade">
                                      <p:cBhvr>
                                        <p:cTn id="56" dur="1000"/>
                                        <p:tgtEl>
                                          <p:spTgt spid="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1000" fill="hold"/>
                                        <p:tgtEl>
                                          <p:spTgt spid="28"/>
                                        </p:tgtEl>
                                        <p:attrNameLst>
                                          <p:attrName>ppt_w</p:attrName>
                                        </p:attrNameLst>
                                      </p:cBhvr>
                                      <p:tavLst>
                                        <p:tav tm="0">
                                          <p:val>
                                            <p:fltVal val="0"/>
                                          </p:val>
                                        </p:tav>
                                        <p:tav tm="100000">
                                          <p:val>
                                            <p:strVal val="#ppt_w"/>
                                          </p:val>
                                        </p:tav>
                                      </p:tavLst>
                                    </p:anim>
                                    <p:anim calcmode="lin" valueType="num">
                                      <p:cBhvr>
                                        <p:cTn id="62" dur="1000" fill="hold"/>
                                        <p:tgtEl>
                                          <p:spTgt spid="28"/>
                                        </p:tgtEl>
                                        <p:attrNameLst>
                                          <p:attrName>ppt_h</p:attrName>
                                        </p:attrNameLst>
                                      </p:cBhvr>
                                      <p:tavLst>
                                        <p:tav tm="0">
                                          <p:val>
                                            <p:fltVal val="0"/>
                                          </p:val>
                                        </p:tav>
                                        <p:tav tm="100000">
                                          <p:val>
                                            <p:strVal val="#ppt_h"/>
                                          </p:val>
                                        </p:tav>
                                      </p:tavLst>
                                    </p:anim>
                                    <p:anim calcmode="lin" valueType="num">
                                      <p:cBhvr>
                                        <p:cTn id="63" dur="1000" fill="hold"/>
                                        <p:tgtEl>
                                          <p:spTgt spid="28"/>
                                        </p:tgtEl>
                                        <p:attrNameLst>
                                          <p:attrName>style.rotation</p:attrName>
                                        </p:attrNameLst>
                                      </p:cBhvr>
                                      <p:tavLst>
                                        <p:tav tm="0">
                                          <p:val>
                                            <p:fltVal val="90"/>
                                          </p:val>
                                        </p:tav>
                                        <p:tav tm="100000">
                                          <p:val>
                                            <p:fltVal val="0"/>
                                          </p:val>
                                        </p:tav>
                                      </p:tavLst>
                                    </p:anim>
                                    <p:animEffect transition="in" filter="fade">
                                      <p:cBhvr>
                                        <p:cTn id="64" dur="1000"/>
                                        <p:tgtEl>
                                          <p:spTgt spid="2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3"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1000" fill="hold"/>
                                        <p:tgtEl>
                                          <p:spTgt spid="10"/>
                                        </p:tgtEl>
                                        <p:attrNameLst>
                                          <p:attrName>ppt_x</p:attrName>
                                        </p:attrNameLst>
                                      </p:cBhvr>
                                      <p:tavLst>
                                        <p:tav tm="0">
                                          <p:val>
                                            <p:strVal val="1+#ppt_w/2"/>
                                          </p:val>
                                        </p:tav>
                                        <p:tav tm="100000">
                                          <p:val>
                                            <p:strVal val="#ppt_x"/>
                                          </p:val>
                                        </p:tav>
                                      </p:tavLst>
                                    </p:anim>
                                    <p:anim calcmode="lin" valueType="num">
                                      <p:cBhvr additive="base">
                                        <p:cTn id="7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3"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1000" fill="hold"/>
                                        <p:tgtEl>
                                          <p:spTgt spid="17"/>
                                        </p:tgtEl>
                                        <p:attrNameLst>
                                          <p:attrName>ppt_x</p:attrName>
                                        </p:attrNameLst>
                                      </p:cBhvr>
                                      <p:tavLst>
                                        <p:tav tm="0">
                                          <p:val>
                                            <p:strVal val="1+#ppt_w/2"/>
                                          </p:val>
                                        </p:tav>
                                        <p:tav tm="100000">
                                          <p:val>
                                            <p:strVal val="#ppt_x"/>
                                          </p:val>
                                        </p:tav>
                                      </p:tavLst>
                                    </p:anim>
                                    <p:anim calcmode="lin" valueType="num">
                                      <p:cBhvr additive="base">
                                        <p:cTn id="76"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19" grpId="0" animBg="1"/>
      <p:bldP spid="20" grpId="0" animBg="1"/>
      <p:bldP spid="21" grpId="0" animBg="1"/>
      <p:bldP spid="23" grpId="0" animBg="1"/>
      <p:bldP spid="25" grpId="0" animBg="1"/>
      <p:bldP spid="4" grpId="0" animBg="1"/>
      <p:bldP spid="28"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371600" y="1905000"/>
            <a:ext cx="0" cy="3886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62800" y="1905000"/>
            <a:ext cx="0" cy="3733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33400" y="381000"/>
            <a:ext cx="3657600" cy="1981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86200" y="152400"/>
            <a:ext cx="4191000" cy="22098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Smiley Face 14"/>
          <p:cNvSpPr/>
          <p:nvPr/>
        </p:nvSpPr>
        <p:spPr>
          <a:xfrm>
            <a:off x="4800600" y="48768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6" name="Smiley Face 15"/>
          <p:cNvSpPr/>
          <p:nvPr/>
        </p:nvSpPr>
        <p:spPr>
          <a:xfrm>
            <a:off x="2438400" y="41910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7" name="Smiley Face 16"/>
          <p:cNvSpPr/>
          <p:nvPr/>
        </p:nvSpPr>
        <p:spPr>
          <a:xfrm>
            <a:off x="5029200" y="38100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8" name="Smiley Face 17"/>
          <p:cNvSpPr/>
          <p:nvPr/>
        </p:nvSpPr>
        <p:spPr>
          <a:xfrm>
            <a:off x="1905000" y="27432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9" name="Smiley Face 18"/>
          <p:cNvSpPr/>
          <p:nvPr/>
        </p:nvSpPr>
        <p:spPr>
          <a:xfrm>
            <a:off x="2133600" y="19050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0" name="Smiley Face 19"/>
          <p:cNvSpPr/>
          <p:nvPr/>
        </p:nvSpPr>
        <p:spPr>
          <a:xfrm>
            <a:off x="4953000" y="12192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1" name="Smiley Face 20"/>
          <p:cNvSpPr/>
          <p:nvPr/>
        </p:nvSpPr>
        <p:spPr>
          <a:xfrm>
            <a:off x="1828800" y="35814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2" name="Smiley Face 21"/>
          <p:cNvSpPr/>
          <p:nvPr/>
        </p:nvSpPr>
        <p:spPr>
          <a:xfrm>
            <a:off x="3505200" y="12954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3" name="Smiley Face 22"/>
          <p:cNvSpPr/>
          <p:nvPr/>
        </p:nvSpPr>
        <p:spPr>
          <a:xfrm>
            <a:off x="6324600" y="25908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4" name="Smiley Face 23"/>
          <p:cNvSpPr/>
          <p:nvPr/>
        </p:nvSpPr>
        <p:spPr>
          <a:xfrm>
            <a:off x="3733800" y="50292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5" name="Smiley Face 24"/>
          <p:cNvSpPr/>
          <p:nvPr/>
        </p:nvSpPr>
        <p:spPr>
          <a:xfrm>
            <a:off x="2819400" y="33528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6" name="Smiley Face 25"/>
          <p:cNvSpPr/>
          <p:nvPr/>
        </p:nvSpPr>
        <p:spPr>
          <a:xfrm>
            <a:off x="2971800" y="25146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7" name="Smiley Face 26"/>
          <p:cNvSpPr/>
          <p:nvPr/>
        </p:nvSpPr>
        <p:spPr>
          <a:xfrm>
            <a:off x="2362200" y="51816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8" name="Smiley Face 27"/>
          <p:cNvSpPr/>
          <p:nvPr/>
        </p:nvSpPr>
        <p:spPr>
          <a:xfrm>
            <a:off x="5257800" y="19812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9" name="Smiley Face 28"/>
          <p:cNvSpPr/>
          <p:nvPr/>
        </p:nvSpPr>
        <p:spPr>
          <a:xfrm>
            <a:off x="4343400" y="40386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0" name="Smiley Face 29"/>
          <p:cNvSpPr/>
          <p:nvPr/>
        </p:nvSpPr>
        <p:spPr>
          <a:xfrm>
            <a:off x="4191000" y="17526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1" name="Smiley Face 30"/>
          <p:cNvSpPr/>
          <p:nvPr/>
        </p:nvSpPr>
        <p:spPr>
          <a:xfrm>
            <a:off x="5867400" y="33528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3" name="Smiley Face 32"/>
          <p:cNvSpPr/>
          <p:nvPr/>
        </p:nvSpPr>
        <p:spPr>
          <a:xfrm>
            <a:off x="3429000" y="41910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4" name="Smiley Face 33"/>
          <p:cNvSpPr/>
          <p:nvPr/>
        </p:nvSpPr>
        <p:spPr>
          <a:xfrm>
            <a:off x="5867400" y="49530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5" name="Smiley Face 34"/>
          <p:cNvSpPr/>
          <p:nvPr/>
        </p:nvSpPr>
        <p:spPr>
          <a:xfrm>
            <a:off x="4953000" y="28194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6" name="Smiley Face 35"/>
          <p:cNvSpPr/>
          <p:nvPr/>
        </p:nvSpPr>
        <p:spPr>
          <a:xfrm>
            <a:off x="5943600" y="16764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7" name="Smiley Face 36"/>
          <p:cNvSpPr/>
          <p:nvPr/>
        </p:nvSpPr>
        <p:spPr>
          <a:xfrm>
            <a:off x="1752600" y="45720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8" name="Smiley Face 37"/>
          <p:cNvSpPr/>
          <p:nvPr/>
        </p:nvSpPr>
        <p:spPr>
          <a:xfrm>
            <a:off x="6248400" y="41910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39" name="Smiley Face 38"/>
          <p:cNvSpPr/>
          <p:nvPr/>
        </p:nvSpPr>
        <p:spPr>
          <a:xfrm>
            <a:off x="4191000" y="25908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40" name="Smiley Face 39"/>
          <p:cNvSpPr/>
          <p:nvPr/>
        </p:nvSpPr>
        <p:spPr>
          <a:xfrm>
            <a:off x="3733800" y="3124200"/>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52254" name="TextBox 40"/>
          <p:cNvSpPr txBox="1">
            <a:spLocks noChangeArrowheads="1"/>
          </p:cNvSpPr>
          <p:nvPr/>
        </p:nvSpPr>
        <p:spPr bwMode="auto">
          <a:xfrm>
            <a:off x="152400" y="152400"/>
            <a:ext cx="27432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500" b="1" dirty="0">
                <a:solidFill>
                  <a:srgbClr val="000000"/>
                </a:solidFill>
                <a:latin typeface="Calibri" pitchFamily="34" charset="0"/>
                <a:cs typeface="Calibri" pitchFamily="34" charset="0"/>
              </a:rPr>
              <a:t>In a given classroom of 25 students….</a:t>
            </a:r>
          </a:p>
        </p:txBody>
      </p:sp>
      <p:sp>
        <p:nvSpPr>
          <p:cNvPr id="48" name="TextBox 47"/>
          <p:cNvSpPr txBox="1">
            <a:spLocks noChangeArrowheads="1"/>
          </p:cNvSpPr>
          <p:nvPr/>
        </p:nvSpPr>
        <p:spPr bwMode="auto">
          <a:xfrm>
            <a:off x="0" y="2921000"/>
            <a:ext cx="1371600"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1900" b="1" dirty="0">
                <a:solidFill>
                  <a:srgbClr val="000000"/>
                </a:solidFill>
                <a:latin typeface="Calibri" pitchFamily="34" charset="0"/>
                <a:cs typeface="Calibri" pitchFamily="34" charset="0"/>
              </a:rPr>
              <a:t>1 in 5 will experience a mental health problem of mild impairment</a:t>
            </a:r>
          </a:p>
        </p:txBody>
      </p:sp>
      <p:sp>
        <p:nvSpPr>
          <p:cNvPr id="49" name="TextBox 48"/>
          <p:cNvSpPr txBox="1">
            <a:spLocks noChangeArrowheads="1"/>
          </p:cNvSpPr>
          <p:nvPr/>
        </p:nvSpPr>
        <p:spPr bwMode="auto">
          <a:xfrm>
            <a:off x="7620000" y="2667000"/>
            <a:ext cx="1371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1800" b="1" dirty="0">
                <a:solidFill>
                  <a:srgbClr val="000000"/>
                </a:solidFill>
                <a:latin typeface="Calibri" pitchFamily="34" charset="0"/>
                <a:cs typeface="Calibri" pitchFamily="34" charset="0"/>
              </a:rPr>
              <a:t>1 in 10 will experience a mental health problem of severe impairment</a:t>
            </a:r>
          </a:p>
        </p:txBody>
      </p:sp>
      <p:sp>
        <p:nvSpPr>
          <p:cNvPr id="50" name="TextBox 49"/>
          <p:cNvSpPr txBox="1">
            <a:spLocks noChangeArrowheads="1"/>
          </p:cNvSpPr>
          <p:nvPr/>
        </p:nvSpPr>
        <p:spPr bwMode="auto">
          <a:xfrm>
            <a:off x="457200" y="6096000"/>
            <a:ext cx="853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3000" b="1" dirty="0">
                <a:solidFill>
                  <a:srgbClr val="FF0000"/>
                </a:solidFill>
                <a:latin typeface="Calibri" pitchFamily="34" charset="0"/>
                <a:cs typeface="Calibri" pitchFamily="34" charset="0"/>
              </a:rPr>
              <a:t>Less than half of those who need it will get services</a:t>
            </a:r>
          </a:p>
        </p:txBody>
      </p:sp>
      <p:sp>
        <p:nvSpPr>
          <p:cNvPr id="42" name="Explosion 2 41"/>
          <p:cNvSpPr/>
          <p:nvPr/>
        </p:nvSpPr>
        <p:spPr>
          <a:xfrm>
            <a:off x="3352800" y="4724400"/>
            <a:ext cx="1295400" cy="1066800"/>
          </a:xfrm>
          <a:prstGeom prst="irregularSeal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43" name="Explosion 2 42"/>
          <p:cNvSpPr/>
          <p:nvPr/>
        </p:nvSpPr>
        <p:spPr>
          <a:xfrm>
            <a:off x="4572000" y="2514600"/>
            <a:ext cx="1295400" cy="1066800"/>
          </a:xfrm>
          <a:prstGeom prst="irregularSeal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Tree>
    <p:extLst>
      <p:ext uri="{BB962C8B-B14F-4D97-AF65-F5344CB8AC3E}">
        <p14:creationId xmlns:p14="http://schemas.microsoft.com/office/powerpoint/2010/main" val="103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26"/>
                                        </p:tgtEl>
                                        <p:attrNameLst>
                                          <p:attrName>fillcolor</p:attrName>
                                        </p:attrNameLst>
                                      </p:cBhvr>
                                      <p:to>
                                        <a:srgbClr val="F3BA1B"/>
                                      </p:to>
                                    </p:animClr>
                                    <p:set>
                                      <p:cBhvr>
                                        <p:cTn id="7" dur="500" fill="hold"/>
                                        <p:tgtEl>
                                          <p:spTgt spid="26"/>
                                        </p:tgtEl>
                                        <p:attrNameLst>
                                          <p:attrName>fill.type</p:attrName>
                                        </p:attrNameLst>
                                      </p:cBhvr>
                                      <p:to>
                                        <p:strVal val="solid"/>
                                      </p:to>
                                    </p:set>
                                    <p:set>
                                      <p:cBhvr>
                                        <p:cTn id="8" dur="500" fill="hold"/>
                                        <p:tgtEl>
                                          <p:spTgt spid="2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35"/>
                                        </p:tgtEl>
                                        <p:attrNameLst>
                                          <p:attrName>fillcolor</p:attrName>
                                        </p:attrNameLst>
                                      </p:cBhvr>
                                      <p:to>
                                        <a:srgbClr val="F3BA1B"/>
                                      </p:to>
                                    </p:animClr>
                                    <p:set>
                                      <p:cBhvr>
                                        <p:cTn id="11" dur="500" fill="hold"/>
                                        <p:tgtEl>
                                          <p:spTgt spid="35"/>
                                        </p:tgtEl>
                                        <p:attrNameLst>
                                          <p:attrName>fill.type</p:attrName>
                                        </p:attrNameLst>
                                      </p:cBhvr>
                                      <p:to>
                                        <p:strVal val="solid"/>
                                      </p:to>
                                    </p:set>
                                    <p:set>
                                      <p:cBhvr>
                                        <p:cTn id="12" dur="500" fill="hold"/>
                                        <p:tgtEl>
                                          <p:spTgt spid="35"/>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29"/>
                                        </p:tgtEl>
                                        <p:attrNameLst>
                                          <p:attrName>fillcolor</p:attrName>
                                        </p:attrNameLst>
                                      </p:cBhvr>
                                      <p:to>
                                        <a:srgbClr val="F3BA1B"/>
                                      </p:to>
                                    </p:animClr>
                                    <p:set>
                                      <p:cBhvr>
                                        <p:cTn id="15" dur="500" fill="hold"/>
                                        <p:tgtEl>
                                          <p:spTgt spid="29"/>
                                        </p:tgtEl>
                                        <p:attrNameLst>
                                          <p:attrName>fill.type</p:attrName>
                                        </p:attrNameLst>
                                      </p:cBhvr>
                                      <p:to>
                                        <p:strVal val="solid"/>
                                      </p:to>
                                    </p:set>
                                    <p:set>
                                      <p:cBhvr>
                                        <p:cTn id="16" dur="500" fill="hold"/>
                                        <p:tgtEl>
                                          <p:spTgt spid="29"/>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23"/>
                                        </p:tgtEl>
                                        <p:attrNameLst>
                                          <p:attrName>fillcolor</p:attrName>
                                        </p:attrNameLst>
                                      </p:cBhvr>
                                      <p:to>
                                        <a:srgbClr val="F3BA1B"/>
                                      </p:to>
                                    </p:animClr>
                                    <p:set>
                                      <p:cBhvr>
                                        <p:cTn id="19" dur="500" fill="hold"/>
                                        <p:tgtEl>
                                          <p:spTgt spid="23"/>
                                        </p:tgtEl>
                                        <p:attrNameLst>
                                          <p:attrName>fill.type</p:attrName>
                                        </p:attrNameLst>
                                      </p:cBhvr>
                                      <p:to>
                                        <p:strVal val="solid"/>
                                      </p:to>
                                    </p:set>
                                    <p:set>
                                      <p:cBhvr>
                                        <p:cTn id="20" dur="500" fill="hold"/>
                                        <p:tgtEl>
                                          <p:spTgt spid="23"/>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24"/>
                                        </p:tgtEl>
                                        <p:attrNameLst>
                                          <p:attrName>fillcolor</p:attrName>
                                        </p:attrNameLst>
                                      </p:cBhvr>
                                      <p:to>
                                        <a:srgbClr val="F3BA1B"/>
                                      </p:to>
                                    </p:animClr>
                                    <p:set>
                                      <p:cBhvr>
                                        <p:cTn id="23" dur="500" fill="hold"/>
                                        <p:tgtEl>
                                          <p:spTgt spid="24"/>
                                        </p:tgtEl>
                                        <p:attrNameLst>
                                          <p:attrName>fill.type</p:attrName>
                                        </p:attrNameLst>
                                      </p:cBhvr>
                                      <p:to>
                                        <p:strVal val="solid"/>
                                      </p:to>
                                    </p:set>
                                    <p:set>
                                      <p:cBhvr>
                                        <p:cTn id="24" dur="500" fill="hold"/>
                                        <p:tgtEl>
                                          <p:spTgt spid="24"/>
                                        </p:tgtEl>
                                        <p:attrNameLst>
                                          <p:attrName>fill.on</p:attrName>
                                        </p:attrNameLst>
                                      </p:cBhvr>
                                      <p:to>
                                        <p:strVal val="tru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mph" presetSubtype="2" fill="hold" nodeType="clickEffect">
                                  <p:stCondLst>
                                    <p:cond delay="0"/>
                                  </p:stCondLst>
                                  <p:childTnLst>
                                    <p:animClr clrSpc="rgb" dir="cw">
                                      <p:cBhvr>
                                        <p:cTn id="30" dur="500" fill="hold"/>
                                        <p:tgtEl>
                                          <p:spTgt spid="29"/>
                                        </p:tgtEl>
                                        <p:attrNameLst>
                                          <p:attrName>fillcolor</p:attrName>
                                        </p:attrNameLst>
                                      </p:cBhvr>
                                      <p:to>
                                        <a:srgbClr val="D2473C"/>
                                      </p:to>
                                    </p:animClr>
                                    <p:set>
                                      <p:cBhvr>
                                        <p:cTn id="31" dur="500" fill="hold"/>
                                        <p:tgtEl>
                                          <p:spTgt spid="29"/>
                                        </p:tgtEl>
                                        <p:attrNameLst>
                                          <p:attrName>fill.type</p:attrName>
                                        </p:attrNameLst>
                                      </p:cBhvr>
                                      <p:to>
                                        <p:strVal val="solid"/>
                                      </p:to>
                                    </p:set>
                                    <p:set>
                                      <p:cBhvr>
                                        <p:cTn id="32" dur="500" fill="hold"/>
                                        <p:tgtEl>
                                          <p:spTgt spid="29"/>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35"/>
                                        </p:tgtEl>
                                        <p:attrNameLst>
                                          <p:attrName>fillcolor</p:attrName>
                                        </p:attrNameLst>
                                      </p:cBhvr>
                                      <p:to>
                                        <a:srgbClr val="D2473C"/>
                                      </p:to>
                                    </p:animClr>
                                    <p:set>
                                      <p:cBhvr>
                                        <p:cTn id="35" dur="500" fill="hold"/>
                                        <p:tgtEl>
                                          <p:spTgt spid="35"/>
                                        </p:tgtEl>
                                        <p:attrNameLst>
                                          <p:attrName>fill.type</p:attrName>
                                        </p:attrNameLst>
                                      </p:cBhvr>
                                      <p:to>
                                        <p:strVal val="solid"/>
                                      </p:to>
                                    </p:set>
                                    <p:set>
                                      <p:cBhvr>
                                        <p:cTn id="36" dur="500" fill="hold"/>
                                        <p:tgtEl>
                                          <p:spTgt spid="35"/>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26"/>
                                        </p:tgtEl>
                                        <p:attrNameLst>
                                          <p:attrName>fillcolor</p:attrName>
                                        </p:attrNameLst>
                                      </p:cBhvr>
                                      <p:to>
                                        <a:srgbClr val="D2473C"/>
                                      </p:to>
                                    </p:animClr>
                                    <p:set>
                                      <p:cBhvr>
                                        <p:cTn id="39" dur="500" fill="hold"/>
                                        <p:tgtEl>
                                          <p:spTgt spid="26"/>
                                        </p:tgtEl>
                                        <p:attrNameLst>
                                          <p:attrName>fill.type</p:attrName>
                                        </p:attrNameLst>
                                      </p:cBhvr>
                                      <p:to>
                                        <p:strVal val="solid"/>
                                      </p:to>
                                    </p:set>
                                    <p:set>
                                      <p:cBhvr>
                                        <p:cTn id="40" dur="500" fill="hold"/>
                                        <p:tgtEl>
                                          <p:spTgt spid="26"/>
                                        </p:tgtEl>
                                        <p:attrNameLst>
                                          <p:attrName>fill.on</p:attrName>
                                        </p:attrNameLst>
                                      </p:cBhvr>
                                      <p:to>
                                        <p:strVal val="tru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49" presetClass="entr" presetSubtype="0" decel="10000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 calcmode="lin" valueType="num">
                                      <p:cBhvr>
                                        <p:cTn id="51" dur="500" fill="hold"/>
                                        <p:tgtEl>
                                          <p:spTgt spid="42"/>
                                        </p:tgtEl>
                                        <p:attrNameLst>
                                          <p:attrName>style.rotation</p:attrName>
                                        </p:attrNameLst>
                                      </p:cBhvr>
                                      <p:tavLst>
                                        <p:tav tm="0">
                                          <p:val>
                                            <p:fltVal val="360"/>
                                          </p:val>
                                        </p:tav>
                                        <p:tav tm="100000">
                                          <p:val>
                                            <p:fltVal val="0"/>
                                          </p:val>
                                        </p:tav>
                                      </p:tavLst>
                                    </p:anim>
                                    <p:animEffect transition="in" filter="fade">
                                      <p:cBhvr>
                                        <p:cTn id="52" dur="500"/>
                                        <p:tgtEl>
                                          <p:spTgt spid="42"/>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 calcmode="lin" valueType="num">
                                      <p:cBhvr>
                                        <p:cTn id="57" dur="500" fill="hold"/>
                                        <p:tgtEl>
                                          <p:spTgt spid="43"/>
                                        </p:tgtEl>
                                        <p:attrNameLst>
                                          <p:attrName>style.rotation</p:attrName>
                                        </p:attrNameLst>
                                      </p:cBhvr>
                                      <p:tavLst>
                                        <p:tav tm="0">
                                          <p:val>
                                            <p:fltVal val="360"/>
                                          </p:val>
                                        </p:tav>
                                        <p:tav tm="100000">
                                          <p:val>
                                            <p:fltVal val="0"/>
                                          </p:val>
                                        </p:tav>
                                      </p:tavLst>
                                    </p:anim>
                                    <p:animEffect transition="in" filter="fade">
                                      <p:cBhvr>
                                        <p:cTn id="58" dur="500"/>
                                        <p:tgtEl>
                                          <p:spTgt spid="43"/>
                                        </p:tgtEl>
                                      </p:cBhvr>
                                    </p:animEffect>
                                  </p:childTnLst>
                                </p:cTn>
                              </p:par>
                              <p:par>
                                <p:cTn id="59" presetID="1" presetClass="emph" presetSubtype="2" fill="hold" nodeType="withEffect">
                                  <p:stCondLst>
                                    <p:cond delay="0"/>
                                  </p:stCondLst>
                                  <p:childTnLst>
                                    <p:animClr clrSpc="rgb" dir="cw">
                                      <p:cBhvr>
                                        <p:cTn id="60" dur="500" fill="hold"/>
                                        <p:tgtEl>
                                          <p:spTgt spid="24"/>
                                        </p:tgtEl>
                                        <p:attrNameLst>
                                          <p:attrName>fillcolor</p:attrName>
                                        </p:attrNameLst>
                                      </p:cBhvr>
                                      <p:to>
                                        <a:srgbClr val="54C24C"/>
                                      </p:to>
                                    </p:animClr>
                                    <p:set>
                                      <p:cBhvr>
                                        <p:cTn id="61" dur="500" fill="hold"/>
                                        <p:tgtEl>
                                          <p:spTgt spid="24"/>
                                        </p:tgtEl>
                                        <p:attrNameLst>
                                          <p:attrName>fill.type</p:attrName>
                                        </p:attrNameLst>
                                      </p:cBhvr>
                                      <p:to>
                                        <p:strVal val="solid"/>
                                      </p:to>
                                    </p:set>
                                    <p:set>
                                      <p:cBhvr>
                                        <p:cTn id="62" dur="500" fill="hold"/>
                                        <p:tgtEl>
                                          <p:spTgt spid="24"/>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500" fill="hold"/>
                                        <p:tgtEl>
                                          <p:spTgt spid="35"/>
                                        </p:tgtEl>
                                        <p:attrNameLst>
                                          <p:attrName>fillcolor</p:attrName>
                                        </p:attrNameLst>
                                      </p:cBhvr>
                                      <p:to>
                                        <a:srgbClr val="54C24C"/>
                                      </p:to>
                                    </p:animClr>
                                    <p:set>
                                      <p:cBhvr>
                                        <p:cTn id="65" dur="500" fill="hold"/>
                                        <p:tgtEl>
                                          <p:spTgt spid="35"/>
                                        </p:tgtEl>
                                        <p:attrNameLst>
                                          <p:attrName>fill.type</p:attrName>
                                        </p:attrNameLst>
                                      </p:cBhvr>
                                      <p:to>
                                        <p:strVal val="solid"/>
                                      </p:to>
                                    </p:set>
                                    <p:set>
                                      <p:cBhvr>
                                        <p:cTn id="66" dur="5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313113" y="304800"/>
            <a:ext cx="8229600" cy="4095571"/>
          </a:xfrm>
        </p:spPr>
        <p:txBody>
          <a:bodyPr rIns="40639"/>
          <a:lstStyle/>
          <a:p>
            <a:pPr marL="382588" eaLnBrk="1" hangingPunct="1">
              <a:buFont typeface="Wingdings 2" charset="0"/>
              <a:buNone/>
            </a:pPr>
            <a:r>
              <a:rPr lang="en-US" sz="7000" dirty="0">
                <a:solidFill>
                  <a:srgbClr val="FF0000"/>
                </a:solidFill>
                <a:latin typeface="Britannic Bold" charset="0"/>
              </a:rPr>
              <a:t>	</a:t>
            </a:r>
            <a:r>
              <a:rPr lang="en-US" sz="5000" dirty="0">
                <a:latin typeface="Britannic Bold" charset="0"/>
              </a:rPr>
              <a:t>Of those who DO receive services, over 75% receive those services </a:t>
            </a:r>
            <a:r>
              <a:rPr lang="en-US" sz="5000" dirty="0">
                <a:solidFill>
                  <a:srgbClr val="FF0000"/>
                </a:solidFill>
                <a:latin typeface="Britannic Bold" charset="0"/>
              </a:rPr>
              <a:t>in schools</a:t>
            </a:r>
          </a:p>
        </p:txBody>
      </p:sp>
      <p:pic>
        <p:nvPicPr>
          <p:cNvPr id="54274" name="Picture 2" descr="http://t3.gstatic.com/images?q=tbn:ANd9GcSkVvW3N9K9bVIyEEBrIy2bYDYpmghyBxdwRz5TgL5zOCFAadQJO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810000"/>
            <a:ext cx="2528888"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5"/>
          <p:cNvSpPr>
            <a:spLocks noChangeArrowheads="1"/>
          </p:cNvSpPr>
          <p:nvPr/>
        </p:nvSpPr>
        <p:spPr bwMode="auto">
          <a:xfrm>
            <a:off x="304800" y="60198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dirty="0">
                <a:solidFill>
                  <a:srgbClr val="000000"/>
                </a:solidFill>
                <a:latin typeface="Perpetua" charset="0"/>
                <a:ea typeface="ＭＳ Ｐゴシック" charset="-128"/>
                <a:sym typeface="Arial" charset="0"/>
              </a:rPr>
              <a:t>(</a:t>
            </a:r>
            <a:r>
              <a:rPr lang="en-US" dirty="0" err="1">
                <a:solidFill>
                  <a:srgbClr val="000000"/>
                </a:solidFill>
                <a:latin typeface="Perpetua" charset="0"/>
                <a:ea typeface="ＭＳ Ｐゴシック" charset="-128"/>
                <a:sym typeface="Arial" charset="0"/>
              </a:rPr>
              <a:t>Duchnowski</a:t>
            </a:r>
            <a:r>
              <a:rPr lang="en-US" dirty="0">
                <a:solidFill>
                  <a:srgbClr val="000000"/>
                </a:solidFill>
                <a:latin typeface="Perpetua" charset="0"/>
                <a:ea typeface="ＭＳ Ｐゴシック" charset="-128"/>
                <a:sym typeface="Arial" charset="0"/>
              </a:rPr>
              <a:t>, </a:t>
            </a:r>
            <a:r>
              <a:rPr lang="en-US" dirty="0" err="1">
                <a:solidFill>
                  <a:srgbClr val="000000"/>
                </a:solidFill>
                <a:latin typeface="Perpetua" charset="0"/>
                <a:ea typeface="ＭＳ Ｐゴシック" charset="-128"/>
                <a:sym typeface="Arial" charset="0"/>
              </a:rPr>
              <a:t>Kutash</a:t>
            </a:r>
            <a:r>
              <a:rPr lang="en-US" dirty="0">
                <a:solidFill>
                  <a:srgbClr val="000000"/>
                </a:solidFill>
                <a:latin typeface="Perpetua" charset="0"/>
                <a:ea typeface="ＭＳ Ｐゴシック" charset="-128"/>
                <a:sym typeface="Arial" charset="0"/>
              </a:rPr>
              <a:t>, &amp; Friedman, 2002; Power, </a:t>
            </a:r>
            <a:r>
              <a:rPr lang="en-US" dirty="0" err="1">
                <a:solidFill>
                  <a:srgbClr val="000000"/>
                </a:solidFill>
                <a:latin typeface="Perpetua" charset="0"/>
                <a:ea typeface="ＭＳ Ｐゴシック" charset="-128"/>
                <a:sym typeface="Arial" charset="0"/>
              </a:rPr>
              <a:t>Eiraldi</a:t>
            </a:r>
            <a:r>
              <a:rPr lang="en-US" dirty="0">
                <a:solidFill>
                  <a:srgbClr val="000000"/>
                </a:solidFill>
                <a:latin typeface="Perpetua" charset="0"/>
                <a:ea typeface="ＭＳ Ｐゴシック" charset="-128"/>
                <a:sym typeface="Arial" charset="0"/>
              </a:rPr>
              <a:t>, Clarke, </a:t>
            </a:r>
            <a:r>
              <a:rPr lang="en-US" dirty="0" err="1">
                <a:solidFill>
                  <a:srgbClr val="000000"/>
                </a:solidFill>
                <a:latin typeface="Perpetua" charset="0"/>
                <a:ea typeface="ＭＳ Ｐゴシック" charset="-128"/>
                <a:sym typeface="Arial" charset="0"/>
              </a:rPr>
              <a:t>Mazzuca</a:t>
            </a:r>
            <a:r>
              <a:rPr lang="en-US" dirty="0">
                <a:solidFill>
                  <a:srgbClr val="000000"/>
                </a:solidFill>
                <a:latin typeface="Perpetua" charset="0"/>
                <a:ea typeface="ＭＳ Ｐゴシック" charset="-128"/>
                <a:sym typeface="Arial" charset="0"/>
              </a:rPr>
              <a:t> &amp; </a:t>
            </a:r>
            <a:r>
              <a:rPr lang="en-US" dirty="0" err="1">
                <a:solidFill>
                  <a:srgbClr val="000000"/>
                </a:solidFill>
                <a:latin typeface="Perpetua" charset="0"/>
                <a:ea typeface="ＭＳ Ｐゴシック" charset="-128"/>
                <a:sym typeface="Arial" charset="0"/>
              </a:rPr>
              <a:t>Krain</a:t>
            </a:r>
            <a:r>
              <a:rPr lang="en-US" dirty="0">
                <a:solidFill>
                  <a:srgbClr val="000000"/>
                </a:solidFill>
                <a:latin typeface="Perpetua" charset="0"/>
                <a:ea typeface="ＭＳ Ｐゴシック" charset="-128"/>
                <a:sym typeface="Arial" charset="0"/>
              </a:rPr>
              <a:t>, 2005; </a:t>
            </a:r>
            <a:r>
              <a:rPr lang="en-US" dirty="0" err="1">
                <a:solidFill>
                  <a:srgbClr val="000000"/>
                </a:solidFill>
                <a:latin typeface="Perpetua" charset="0"/>
                <a:ea typeface="ＭＳ Ｐゴシック" charset="-128"/>
                <a:sym typeface="Arial" charset="0"/>
              </a:rPr>
              <a:t>Rones</a:t>
            </a:r>
            <a:r>
              <a:rPr lang="en-US" dirty="0">
                <a:solidFill>
                  <a:srgbClr val="000000"/>
                </a:solidFill>
                <a:latin typeface="Perpetua" charset="0"/>
                <a:ea typeface="ＭＳ Ｐゴシック" charset="-128"/>
                <a:sym typeface="Arial" charset="0"/>
              </a:rPr>
              <a:t> &amp; </a:t>
            </a:r>
            <a:r>
              <a:rPr lang="en-US" dirty="0" err="1">
                <a:solidFill>
                  <a:srgbClr val="000000"/>
                </a:solidFill>
                <a:latin typeface="Perpetua" charset="0"/>
                <a:ea typeface="ＭＳ Ｐゴシック" charset="-128"/>
                <a:sym typeface="Arial" charset="0"/>
              </a:rPr>
              <a:t>Hoagwood</a:t>
            </a:r>
            <a:r>
              <a:rPr lang="en-US" dirty="0">
                <a:solidFill>
                  <a:srgbClr val="000000"/>
                </a:solidFill>
                <a:latin typeface="Perpetua" charset="0"/>
                <a:ea typeface="ＭＳ Ｐゴシック" charset="-128"/>
                <a:sym typeface="Arial" charset="0"/>
              </a:rPr>
              <a:t>, 2000; Wade, Mansour, &amp; </a:t>
            </a:r>
            <a:r>
              <a:rPr lang="en-US" dirty="0" err="1">
                <a:solidFill>
                  <a:srgbClr val="000000"/>
                </a:solidFill>
                <a:latin typeface="Perpetua" charset="0"/>
                <a:ea typeface="ＭＳ Ｐゴシック" charset="-128"/>
                <a:sym typeface="Arial" charset="0"/>
              </a:rPr>
              <a:t>Guo</a:t>
            </a:r>
            <a:r>
              <a:rPr lang="en-US" dirty="0">
                <a:solidFill>
                  <a:srgbClr val="000000"/>
                </a:solidFill>
                <a:latin typeface="Perpetua" charset="0"/>
                <a:ea typeface="ＭＳ Ｐゴシック" charset="-128"/>
                <a:sym typeface="Arial" charset="0"/>
              </a:rPr>
              <a:t>, 2008)</a:t>
            </a:r>
            <a:endParaRPr lang="en-US" dirty="0">
              <a:solidFill>
                <a:srgbClr val="000000"/>
              </a:solidFill>
              <a:latin typeface="Perpetua" charset="0"/>
              <a:ea typeface="ＭＳ Ｐゴシック" charset="-128"/>
            </a:endParaRPr>
          </a:p>
        </p:txBody>
      </p:sp>
    </p:spTree>
    <p:extLst>
      <p:ext uri="{BB962C8B-B14F-4D97-AF65-F5344CB8AC3E}">
        <p14:creationId xmlns:p14="http://schemas.microsoft.com/office/powerpoint/2010/main" val="958024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500" fill="hold"/>
                                        <p:tgtEl>
                                          <p:spTgt spid="399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457200" y="304800"/>
            <a:ext cx="8229600" cy="685800"/>
          </a:xfrm>
        </p:spPr>
        <p:txBody>
          <a:bodyPr lIns="50800" tIns="50800" rIns="40639" bIns="50800" rtlCol="0">
            <a:normAutofit fontScale="90000"/>
          </a:bodyPr>
          <a:lstStyle/>
          <a:p>
            <a:pPr marL="39688" algn="l" eaLnBrk="1" fontAlgn="auto" hangingPunct="1">
              <a:spcAft>
                <a:spcPts val="0"/>
              </a:spcAft>
              <a:defRPr/>
            </a:pPr>
            <a:r>
              <a:rPr lang="en-US" b="1" dirty="0">
                <a:solidFill>
                  <a:srgbClr val="C00000"/>
                </a:solidFill>
                <a:latin typeface="Calibri" pitchFamily="34" charset="0"/>
                <a:cs typeface="Calibri" pitchFamily="34" charset="0"/>
              </a:rPr>
              <a:t>Advantages of the School Setting</a:t>
            </a:r>
          </a:p>
        </p:txBody>
      </p:sp>
      <p:sp>
        <p:nvSpPr>
          <p:cNvPr id="60418" name="Rectangle 2"/>
          <p:cNvSpPr>
            <a:spLocks noGrp="1" noChangeArrowheads="1"/>
          </p:cNvSpPr>
          <p:nvPr>
            <p:ph idx="1"/>
          </p:nvPr>
        </p:nvSpPr>
        <p:spPr>
          <a:xfrm>
            <a:off x="139959" y="1143000"/>
            <a:ext cx="8393113" cy="5294376"/>
          </a:xfrm>
        </p:spPr>
        <p:txBody>
          <a:bodyPr lIns="50800" tIns="50800" rIns="40639" bIns="50800">
            <a:normAutofit fontScale="85000" lnSpcReduction="20000"/>
          </a:bodyPr>
          <a:lstStyle/>
          <a:p>
            <a:pPr marL="782638" lvl="1">
              <a:lnSpc>
                <a:spcPct val="80000"/>
              </a:lnSpc>
              <a:spcBef>
                <a:spcPts val="300"/>
              </a:spcBef>
            </a:pPr>
            <a:r>
              <a:rPr lang="en-US" sz="2900" dirty="0">
                <a:latin typeface="Calibri" pitchFamily="34" charset="0"/>
                <a:cs typeface="Calibri" pitchFamily="34" charset="0"/>
              </a:rPr>
              <a:t>Greater access to all youth </a:t>
            </a:r>
            <a:r>
              <a:rPr lang="en-US" sz="2900" dirty="0">
                <a:latin typeface="Calibri" pitchFamily="34" charset="0"/>
                <a:cs typeface="Calibri" pitchFamily="34" charset="0"/>
                <a:sym typeface="Wingdings" charset="0"/>
              </a:rPr>
              <a:t> mental health promotion/prevention</a:t>
            </a:r>
          </a:p>
          <a:p>
            <a:pPr marL="782638" lvl="1">
              <a:lnSpc>
                <a:spcPct val="80000"/>
              </a:lnSpc>
              <a:spcBef>
                <a:spcPts val="300"/>
              </a:spcBef>
            </a:pPr>
            <a:endParaRPr lang="en-US" sz="2900" dirty="0">
              <a:latin typeface="Calibri" pitchFamily="34" charset="0"/>
              <a:cs typeface="Calibri" pitchFamily="34" charset="0"/>
            </a:endParaRPr>
          </a:p>
          <a:p>
            <a:pPr marL="782638" lvl="1" eaLnBrk="1" hangingPunct="1">
              <a:lnSpc>
                <a:spcPct val="80000"/>
              </a:lnSpc>
              <a:spcBef>
                <a:spcPts val="300"/>
              </a:spcBef>
            </a:pPr>
            <a:r>
              <a:rPr lang="en-US" sz="2900" dirty="0">
                <a:latin typeface="Calibri" pitchFamily="34" charset="0"/>
                <a:cs typeface="Calibri" pitchFamily="34" charset="0"/>
              </a:rPr>
              <a:t>Less time lost from school and work</a:t>
            </a:r>
          </a:p>
          <a:p>
            <a:pPr marL="782638" lvl="1" eaLnBrk="1" hangingPunct="1">
              <a:lnSpc>
                <a:spcPct val="80000"/>
              </a:lnSpc>
              <a:spcBef>
                <a:spcPts val="300"/>
              </a:spcBef>
            </a:pPr>
            <a:endParaRPr lang="en-US" sz="2900" dirty="0">
              <a:latin typeface="Calibri" pitchFamily="34" charset="0"/>
              <a:cs typeface="Calibri" pitchFamily="34" charset="0"/>
            </a:endParaRPr>
          </a:p>
          <a:p>
            <a:pPr marL="782638" lvl="1" eaLnBrk="1" hangingPunct="1">
              <a:lnSpc>
                <a:spcPct val="80000"/>
              </a:lnSpc>
              <a:spcBef>
                <a:spcPts val="300"/>
              </a:spcBef>
            </a:pPr>
            <a:r>
              <a:rPr lang="en-US" sz="2900" dirty="0">
                <a:latin typeface="Calibri" pitchFamily="34" charset="0"/>
                <a:cs typeface="Calibri" pitchFamily="34" charset="0"/>
              </a:rPr>
              <a:t>Greater generalizability of interventions to </a:t>
            </a:r>
          </a:p>
          <a:p>
            <a:pPr marL="782638" lvl="1" eaLnBrk="1" hangingPunct="1">
              <a:lnSpc>
                <a:spcPct val="80000"/>
              </a:lnSpc>
              <a:spcBef>
                <a:spcPts val="300"/>
              </a:spcBef>
              <a:buFont typeface="Arial" charset="0"/>
              <a:buNone/>
            </a:pPr>
            <a:r>
              <a:rPr lang="en-US" sz="2900" dirty="0">
                <a:latin typeface="Calibri" pitchFamily="34" charset="0"/>
                <a:cs typeface="Calibri" pitchFamily="34" charset="0"/>
              </a:rPr>
              <a:t>	child’</a:t>
            </a:r>
            <a:r>
              <a:rPr lang="en-US" altLang="ja-JP" sz="2900" dirty="0">
                <a:latin typeface="Calibri" pitchFamily="34" charset="0"/>
                <a:cs typeface="Calibri" pitchFamily="34" charset="0"/>
              </a:rPr>
              <a:t>s context</a:t>
            </a:r>
          </a:p>
          <a:p>
            <a:pPr marL="782638" lvl="1" eaLnBrk="1" hangingPunct="1">
              <a:lnSpc>
                <a:spcPct val="80000"/>
              </a:lnSpc>
              <a:spcBef>
                <a:spcPts val="300"/>
              </a:spcBef>
              <a:buFont typeface="Arial" charset="0"/>
              <a:buNone/>
            </a:pPr>
            <a:endParaRPr lang="en-US" altLang="ja-JP" sz="2900" dirty="0">
              <a:latin typeface="Calibri" pitchFamily="34" charset="0"/>
              <a:cs typeface="Calibri" pitchFamily="34" charset="0"/>
            </a:endParaRPr>
          </a:p>
          <a:p>
            <a:pPr marL="782638" lvl="1" eaLnBrk="1" hangingPunct="1">
              <a:lnSpc>
                <a:spcPct val="80000"/>
              </a:lnSpc>
              <a:spcBef>
                <a:spcPts val="300"/>
              </a:spcBef>
            </a:pPr>
            <a:r>
              <a:rPr lang="en-US" sz="2900" dirty="0">
                <a:latin typeface="Calibri" pitchFamily="34" charset="0"/>
                <a:cs typeface="Calibri" pitchFamily="34" charset="0"/>
              </a:rPr>
              <a:t>Less threatening environment</a:t>
            </a:r>
          </a:p>
          <a:p>
            <a:pPr marL="1695450" lvl="2">
              <a:lnSpc>
                <a:spcPct val="80000"/>
              </a:lnSpc>
              <a:spcBef>
                <a:spcPts val="300"/>
              </a:spcBef>
            </a:pPr>
            <a:r>
              <a:rPr lang="en-US" sz="2900" dirty="0">
                <a:latin typeface="Calibri" pitchFamily="34" charset="0"/>
                <a:cs typeface="Calibri" pitchFamily="34" charset="0"/>
              </a:rPr>
              <a:t>Students are in their own social context</a:t>
            </a:r>
          </a:p>
          <a:p>
            <a:pPr marL="1695450" lvl="2">
              <a:lnSpc>
                <a:spcPct val="80000"/>
              </a:lnSpc>
              <a:spcBef>
                <a:spcPts val="300"/>
              </a:spcBef>
            </a:pPr>
            <a:endParaRPr lang="en-US" sz="2900" dirty="0">
              <a:latin typeface="Calibri" pitchFamily="34" charset="0"/>
              <a:cs typeface="Calibri" pitchFamily="34" charset="0"/>
            </a:endParaRPr>
          </a:p>
          <a:p>
            <a:pPr marL="782638" lvl="1" eaLnBrk="1" hangingPunct="1">
              <a:lnSpc>
                <a:spcPct val="80000"/>
              </a:lnSpc>
              <a:spcBef>
                <a:spcPts val="300"/>
              </a:spcBef>
            </a:pPr>
            <a:r>
              <a:rPr lang="en-US" sz="2900" dirty="0">
                <a:latin typeface="Calibri" pitchFamily="34" charset="0"/>
                <a:cs typeface="Calibri" pitchFamily="34" charset="0"/>
              </a:rPr>
              <a:t>Clinical efficiency and productivity</a:t>
            </a:r>
          </a:p>
          <a:p>
            <a:pPr marL="782638" lvl="1" eaLnBrk="1" hangingPunct="1">
              <a:lnSpc>
                <a:spcPct val="80000"/>
              </a:lnSpc>
              <a:spcBef>
                <a:spcPts val="300"/>
              </a:spcBef>
            </a:pPr>
            <a:endParaRPr lang="en-US" sz="2900" dirty="0">
              <a:latin typeface="Calibri" pitchFamily="34" charset="0"/>
              <a:cs typeface="Calibri" pitchFamily="34" charset="0"/>
            </a:endParaRPr>
          </a:p>
          <a:p>
            <a:pPr marL="782638" lvl="1" eaLnBrk="1" hangingPunct="1">
              <a:lnSpc>
                <a:spcPct val="80000"/>
              </a:lnSpc>
              <a:spcBef>
                <a:spcPts val="300"/>
              </a:spcBef>
            </a:pPr>
            <a:r>
              <a:rPr lang="en-US" sz="2900" dirty="0">
                <a:latin typeface="Calibri" pitchFamily="34" charset="0"/>
                <a:cs typeface="Calibri" pitchFamily="34" charset="0"/>
              </a:rPr>
              <a:t>Outreach to youth with internalizing problems</a:t>
            </a:r>
          </a:p>
          <a:p>
            <a:pPr marL="782638" lvl="1" eaLnBrk="1" hangingPunct="1">
              <a:lnSpc>
                <a:spcPct val="80000"/>
              </a:lnSpc>
              <a:spcBef>
                <a:spcPts val="300"/>
              </a:spcBef>
            </a:pPr>
            <a:endParaRPr lang="en-US" sz="2900" dirty="0">
              <a:latin typeface="Calibri" pitchFamily="34" charset="0"/>
              <a:cs typeface="Calibri" pitchFamily="34" charset="0"/>
            </a:endParaRPr>
          </a:p>
          <a:p>
            <a:pPr marL="782638" lvl="1" eaLnBrk="1" hangingPunct="1">
              <a:lnSpc>
                <a:spcPct val="80000"/>
              </a:lnSpc>
              <a:spcBef>
                <a:spcPts val="300"/>
              </a:spcBef>
            </a:pPr>
            <a:r>
              <a:rPr lang="en-US" sz="2900" dirty="0">
                <a:latin typeface="Calibri" pitchFamily="34" charset="0"/>
                <a:cs typeface="Calibri" pitchFamily="34" charset="0"/>
              </a:rPr>
              <a:t>Cost effective</a:t>
            </a:r>
          </a:p>
          <a:p>
            <a:pPr marL="782638" lvl="1" eaLnBrk="1" hangingPunct="1">
              <a:lnSpc>
                <a:spcPct val="80000"/>
              </a:lnSpc>
              <a:spcBef>
                <a:spcPts val="300"/>
              </a:spcBef>
            </a:pPr>
            <a:endParaRPr lang="en-US" sz="2900" dirty="0">
              <a:latin typeface="Calibri" pitchFamily="34" charset="0"/>
              <a:cs typeface="Calibri" pitchFamily="34" charset="0"/>
            </a:endParaRPr>
          </a:p>
          <a:p>
            <a:pPr marL="782638" lvl="1" eaLnBrk="1" hangingPunct="1">
              <a:lnSpc>
                <a:spcPct val="80000"/>
              </a:lnSpc>
              <a:spcBef>
                <a:spcPts val="300"/>
              </a:spcBef>
            </a:pPr>
            <a:r>
              <a:rPr lang="en-US" sz="2900" dirty="0">
                <a:latin typeface="Calibri" pitchFamily="34" charset="0"/>
                <a:cs typeface="Calibri" pitchFamily="34" charset="0"/>
              </a:rPr>
              <a:t>Greater potential to impact the learning environment and educational outcomes</a:t>
            </a:r>
            <a:r>
              <a:rPr lang="en-US" sz="2400" dirty="0">
                <a:latin typeface="Garamond" charset="0"/>
              </a:rPr>
              <a:t>				</a:t>
            </a:r>
          </a:p>
        </p:txBody>
      </p:sp>
      <p:pic>
        <p:nvPicPr>
          <p:cNvPr id="60419" name="Picture 22" descr="MP90040898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1" y="4343400"/>
            <a:ext cx="1371599"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64770"/>
      </p:ext>
    </p:extLst>
  </p:cSld>
  <p:clrMapOvr>
    <a:masterClrMapping/>
  </p:clrMapOvr>
  <p:transition>
    <p:pull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457200" y="228600"/>
            <a:ext cx="8229600" cy="838200"/>
          </a:xfrm>
        </p:spPr>
        <p:txBody>
          <a:bodyPr lIns="50800" tIns="50800" rIns="40639" bIns="50800">
            <a:normAutofit fontScale="90000"/>
          </a:bodyPr>
          <a:lstStyle/>
          <a:p>
            <a:pPr marL="39688" algn="l" eaLnBrk="1" hangingPunct="1"/>
            <a:r>
              <a:rPr lang="en-US" sz="3600" b="1" dirty="0">
                <a:solidFill>
                  <a:srgbClr val="C00000"/>
                </a:solidFill>
                <a:latin typeface="Calibri" pitchFamily="34" charset="0"/>
                <a:cs typeface="Calibri" pitchFamily="34" charset="0"/>
              </a:rPr>
              <a:t>Research Demonstrates Positive Outcomes of School Mental Health Services</a:t>
            </a:r>
            <a:endParaRPr lang="en-US" sz="2900" dirty="0">
              <a:latin typeface="Calibri" pitchFamily="34" charset="0"/>
              <a:cs typeface="Calibri" pitchFamily="34" charset="0"/>
            </a:endParaRPr>
          </a:p>
        </p:txBody>
      </p:sp>
      <p:sp>
        <p:nvSpPr>
          <p:cNvPr id="48132" name="Rectangle 3"/>
          <p:cNvSpPr>
            <a:spLocks noGrp="1" noChangeArrowheads="1"/>
          </p:cNvSpPr>
          <p:nvPr>
            <p:ph idx="1"/>
          </p:nvPr>
        </p:nvSpPr>
        <p:spPr>
          <a:xfrm>
            <a:off x="161544" y="1511808"/>
            <a:ext cx="6781800" cy="5105400"/>
          </a:xfrm>
        </p:spPr>
        <p:txBody>
          <a:bodyPr lIns="50800" tIns="50800" rIns="40639" bIns="50800" rtlCol="0">
            <a:normAutofit fontScale="25000" lnSpcReduction="20000"/>
          </a:bodyPr>
          <a:lstStyle/>
          <a:p>
            <a:pPr>
              <a:buFont typeface="Arial" pitchFamily="34" charset="0"/>
              <a:buChar char="•"/>
              <a:defRPr/>
            </a:pPr>
            <a:endParaRPr lang="en-US" sz="11200" dirty="0">
              <a:latin typeface="Calibri" pitchFamily="34" charset="0"/>
              <a:cs typeface="Calibri" pitchFamily="34" charset="0"/>
            </a:endParaRPr>
          </a:p>
          <a:p>
            <a:pPr>
              <a:buFont typeface="Arial" pitchFamily="34" charset="0"/>
              <a:buChar char="•"/>
              <a:defRPr/>
            </a:pPr>
            <a:r>
              <a:rPr lang="en-US" sz="11200" dirty="0">
                <a:latin typeface="Calibri" pitchFamily="34" charset="0"/>
                <a:cs typeface="Calibri" pitchFamily="34" charset="0"/>
              </a:rPr>
              <a:t>Improvements in social competency, behavioral and emotional functioning</a:t>
            </a:r>
          </a:p>
          <a:p>
            <a:pPr>
              <a:buFont typeface="Arial" pitchFamily="34" charset="0"/>
              <a:buChar char="•"/>
              <a:defRPr/>
            </a:pPr>
            <a:endParaRPr lang="en-US" sz="11200" dirty="0">
              <a:latin typeface="Calibri" pitchFamily="34" charset="0"/>
              <a:cs typeface="Calibri" pitchFamily="34" charset="0"/>
            </a:endParaRPr>
          </a:p>
          <a:p>
            <a:pPr>
              <a:buFont typeface="Arial" pitchFamily="34" charset="0"/>
              <a:buChar char="•"/>
              <a:defRPr/>
            </a:pPr>
            <a:r>
              <a:rPr lang="en-US" sz="11200" dirty="0">
                <a:latin typeface="Calibri" pitchFamily="34" charset="0"/>
                <a:cs typeface="Calibri" pitchFamily="34" charset="0"/>
              </a:rPr>
              <a:t>Improvements in academics (GPA, test scores, attendance, teacher retention)</a:t>
            </a:r>
          </a:p>
          <a:p>
            <a:pPr>
              <a:buFont typeface="Arial" pitchFamily="34" charset="0"/>
              <a:buChar char="•"/>
              <a:defRPr/>
            </a:pPr>
            <a:endParaRPr lang="en-US" sz="11200" dirty="0">
              <a:latin typeface="Calibri" pitchFamily="34" charset="0"/>
              <a:cs typeface="Calibri" pitchFamily="34" charset="0"/>
            </a:endParaRPr>
          </a:p>
          <a:p>
            <a:pPr>
              <a:buFont typeface="Arial" pitchFamily="34" charset="0"/>
              <a:buChar char="•"/>
              <a:defRPr/>
            </a:pPr>
            <a:r>
              <a:rPr lang="en-US" sz="11200" dirty="0">
                <a:latin typeface="Calibri" pitchFamily="34" charset="0"/>
                <a:cs typeface="Calibri" pitchFamily="34" charset="0"/>
              </a:rPr>
              <a:t>Cost savings!</a:t>
            </a:r>
          </a:p>
          <a:p>
            <a:pPr>
              <a:buFont typeface="Arial" pitchFamily="34" charset="0"/>
              <a:buChar char="•"/>
              <a:defRPr/>
            </a:pPr>
            <a:endParaRPr lang="en-US" sz="11200" dirty="0">
              <a:latin typeface="Calibri" pitchFamily="34" charset="0"/>
              <a:cs typeface="Calibri" pitchFamily="34" charset="0"/>
            </a:endParaRPr>
          </a:p>
          <a:p>
            <a:pPr>
              <a:buFont typeface="Arial" pitchFamily="34" charset="0"/>
              <a:buChar char="•"/>
              <a:defRPr/>
            </a:pPr>
            <a:r>
              <a:rPr lang="en-US" sz="11200" dirty="0">
                <a:latin typeface="Calibri" pitchFamily="34" charset="0"/>
                <a:cs typeface="Calibri" pitchFamily="34" charset="0"/>
              </a:rPr>
              <a:t>Increased access to care </a:t>
            </a:r>
            <a:r>
              <a:rPr lang="en-US" sz="11200" dirty="0">
                <a:latin typeface="Calibri" pitchFamily="34" charset="0"/>
                <a:cs typeface="Calibri" pitchFamily="34" charset="0"/>
                <a:sym typeface="Wingdings" pitchFamily="2" charset="2"/>
              </a:rPr>
              <a:t> </a:t>
            </a:r>
            <a:r>
              <a:rPr lang="en-US" sz="11200" dirty="0">
                <a:latin typeface="Calibri" pitchFamily="34" charset="0"/>
                <a:cs typeface="Calibri" pitchFamily="34" charset="0"/>
              </a:rPr>
              <a:t>Decreased health disparities</a:t>
            </a:r>
          </a:p>
          <a:p>
            <a:pPr>
              <a:buFont typeface="Arial" pitchFamily="34" charset="0"/>
              <a:buNone/>
              <a:defRPr/>
            </a:pPr>
            <a:endParaRPr lang="en-US" sz="4800" i="1" dirty="0">
              <a:latin typeface="Garamond" pitchFamily="18" charset="0"/>
              <a:ea typeface="+mn-ea"/>
              <a:cs typeface="+mn-cs"/>
            </a:endParaRPr>
          </a:p>
          <a:p>
            <a:pPr>
              <a:buFont typeface="Arial" pitchFamily="34" charset="0"/>
              <a:buNone/>
              <a:defRPr/>
            </a:pPr>
            <a:r>
              <a:rPr lang="en-US" sz="6000" dirty="0">
                <a:latin typeface="Calibri" pitchFamily="34" charset="0"/>
                <a:cs typeface="Calibri" pitchFamily="34" charset="0"/>
              </a:rPr>
              <a:t>    (Greenberg et al., 2005; </a:t>
            </a:r>
            <a:r>
              <a:rPr lang="nl-NL" sz="6000" dirty="0">
                <a:latin typeface="Calibri" pitchFamily="34" charset="0"/>
                <a:cs typeface="Calibri" pitchFamily="34" charset="0"/>
              </a:rPr>
              <a:t>Greenberg et al., 2003; Welsh et al., 2001; Zins et </a:t>
            </a:r>
            <a:r>
              <a:rPr lang="en-US" sz="6000" dirty="0">
                <a:latin typeface="Calibri" pitchFamily="34" charset="0"/>
                <a:cs typeface="Calibri" pitchFamily="34" charset="0"/>
              </a:rPr>
              <a:t>al., 2004; </a:t>
            </a:r>
            <a:r>
              <a:rPr lang="en-US" sz="6000" dirty="0" err="1">
                <a:latin typeface="Calibri" pitchFamily="34" charset="0"/>
                <a:cs typeface="Calibri" pitchFamily="34" charset="0"/>
              </a:rPr>
              <a:t>Bruns</a:t>
            </a:r>
            <a:r>
              <a:rPr lang="en-US" sz="6000" dirty="0">
                <a:latin typeface="Calibri" pitchFamily="34" charset="0"/>
                <a:cs typeface="Calibri" pitchFamily="34" charset="0"/>
              </a:rPr>
              <a:t> et al., 2004; Lehr et al., 2004; Jennings, Pearson, &amp; Harris, 2000; </a:t>
            </a:r>
            <a:r>
              <a:rPr lang="en-US" sz="6000" dirty="0" err="1">
                <a:latin typeface="Calibri" pitchFamily="34" charset="0"/>
                <a:cs typeface="Calibri" pitchFamily="34" charset="0"/>
              </a:rPr>
              <a:t>Hoagwood</a:t>
            </a:r>
            <a:r>
              <a:rPr lang="en-US" sz="6000" dirty="0">
                <a:latin typeface="Calibri" pitchFamily="34" charset="0"/>
                <a:cs typeface="Calibri" pitchFamily="34" charset="0"/>
              </a:rPr>
              <a:t>, Olin, </a:t>
            </a:r>
            <a:r>
              <a:rPr lang="en-US" sz="6000" dirty="0" err="1">
                <a:latin typeface="Calibri" pitchFamily="34" charset="0"/>
                <a:cs typeface="Calibri" pitchFamily="34" charset="0"/>
              </a:rPr>
              <a:t>Kerker</a:t>
            </a:r>
            <a:r>
              <a:rPr lang="en-US" sz="6000" dirty="0">
                <a:latin typeface="Calibri" pitchFamily="34" charset="0"/>
                <a:cs typeface="Calibri" pitchFamily="34" charset="0"/>
              </a:rPr>
              <a:t>, </a:t>
            </a:r>
            <a:r>
              <a:rPr lang="en-US" sz="6000" dirty="0" err="1">
                <a:latin typeface="Calibri" pitchFamily="34" charset="0"/>
                <a:cs typeface="Calibri" pitchFamily="34" charset="0"/>
              </a:rPr>
              <a:t>Kratochwill</a:t>
            </a:r>
            <a:r>
              <a:rPr lang="en-US" sz="6000" dirty="0">
                <a:latin typeface="Calibri" pitchFamily="34" charset="0"/>
                <a:cs typeface="Calibri" pitchFamily="34" charset="0"/>
              </a:rPr>
              <a:t>, Crowe, &amp; Saka, 2007; Wilson &amp; </a:t>
            </a:r>
            <a:r>
              <a:rPr lang="en-US" sz="6000" dirty="0" err="1">
                <a:latin typeface="Calibri" pitchFamily="34" charset="0"/>
                <a:cs typeface="Calibri" pitchFamily="34" charset="0"/>
              </a:rPr>
              <a:t>Lipsey</a:t>
            </a:r>
            <a:r>
              <a:rPr lang="en-US" sz="6000" dirty="0">
                <a:latin typeface="Calibri" pitchFamily="34" charset="0"/>
                <a:cs typeface="Calibri" pitchFamily="34" charset="0"/>
              </a:rPr>
              <a:t>, 2007)</a:t>
            </a:r>
          </a:p>
          <a:p>
            <a:pPr marL="1239838" lvl="3" indent="-342900" eaLnBrk="1" fontAlgn="auto" hangingPunct="1">
              <a:lnSpc>
                <a:spcPct val="90000"/>
              </a:lnSpc>
              <a:spcAft>
                <a:spcPts val="0"/>
              </a:spcAft>
              <a:buClr>
                <a:srgbClr val="FDBB30"/>
              </a:buClr>
              <a:buSzPct val="75000"/>
              <a:buFont typeface="Arial" pitchFamily="34" charset="0"/>
              <a:buNone/>
              <a:defRPr/>
            </a:pPr>
            <a:endParaRPr lang="en-US" sz="3700" dirty="0">
              <a:ea typeface="+mn-ea"/>
            </a:endParaRPr>
          </a:p>
        </p:txBody>
      </p:sp>
      <p:pic>
        <p:nvPicPr>
          <p:cNvPr id="6246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344" y="3200400"/>
            <a:ext cx="220065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62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8132">
                                            <p:txEl>
                                              <p:pRg st="1" end="1"/>
                                            </p:txEl>
                                          </p:spTgt>
                                        </p:tgtEl>
                                        <p:attrNameLst>
                                          <p:attrName>style.visibility</p:attrName>
                                        </p:attrNameLst>
                                      </p:cBhvr>
                                      <p:to>
                                        <p:strVal val="visible"/>
                                      </p:to>
                                    </p:set>
                                    <p:animEffect transition="in" filter="box(in)">
                                      <p:cBhvr>
                                        <p:cTn id="7" dur="500"/>
                                        <p:tgtEl>
                                          <p:spTgt spid="48132">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8132">
                                            <p:txEl>
                                              <p:pRg st="3" end="3"/>
                                            </p:txEl>
                                          </p:spTgt>
                                        </p:tgtEl>
                                        <p:attrNameLst>
                                          <p:attrName>style.visibility</p:attrName>
                                        </p:attrNameLst>
                                      </p:cBhvr>
                                      <p:to>
                                        <p:strVal val="visible"/>
                                      </p:to>
                                    </p:set>
                                    <p:animEffect transition="in" filter="box(in)">
                                      <p:cBhvr>
                                        <p:cTn id="10" dur="500"/>
                                        <p:tgtEl>
                                          <p:spTgt spid="48132">
                                            <p:txEl>
                                              <p:pRg st="3" end="3"/>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48132">
                                            <p:txEl>
                                              <p:pRg st="5" end="5"/>
                                            </p:txEl>
                                          </p:spTgt>
                                        </p:tgtEl>
                                        <p:attrNameLst>
                                          <p:attrName>style.visibility</p:attrName>
                                        </p:attrNameLst>
                                      </p:cBhvr>
                                      <p:to>
                                        <p:strVal val="visible"/>
                                      </p:to>
                                    </p:set>
                                    <p:animEffect transition="in" filter="box(in)">
                                      <p:cBhvr>
                                        <p:cTn id="13" dur="500"/>
                                        <p:tgtEl>
                                          <p:spTgt spid="48132">
                                            <p:txEl>
                                              <p:pRg st="5" end="5"/>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48132">
                                            <p:txEl>
                                              <p:pRg st="7" end="7"/>
                                            </p:txEl>
                                          </p:spTgt>
                                        </p:tgtEl>
                                        <p:attrNameLst>
                                          <p:attrName>style.visibility</p:attrName>
                                        </p:attrNameLst>
                                      </p:cBhvr>
                                      <p:to>
                                        <p:strVal val="visible"/>
                                      </p:to>
                                    </p:set>
                                    <p:animEffect transition="in" filter="box(in)">
                                      <p:cBhvr>
                                        <p:cTn id="16" dur="500"/>
                                        <p:tgtEl>
                                          <p:spTgt spid="481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1800" dirty="0" err="1"/>
              <a:t>Kase</a:t>
            </a:r>
            <a:r>
              <a:rPr lang="en-US" sz="1800" dirty="0"/>
              <a:t>, C., </a:t>
            </a:r>
            <a:r>
              <a:rPr lang="en-US" sz="1800" b="1" dirty="0"/>
              <a:t>Hoover, S. A., </a:t>
            </a:r>
            <a:r>
              <a:rPr lang="en-US" sz="1800" dirty="0"/>
              <a:t>Boyd, G., </a:t>
            </a:r>
            <a:r>
              <a:rPr lang="en-US" sz="1800" b="1" dirty="0" err="1"/>
              <a:t>Dubenitz</a:t>
            </a:r>
            <a:r>
              <a:rPr lang="en-US" sz="1800" b="1" dirty="0"/>
              <a:t>, J.</a:t>
            </a:r>
            <a:r>
              <a:rPr lang="en-US" sz="1800" dirty="0"/>
              <a:t>, </a:t>
            </a:r>
            <a:r>
              <a:rPr lang="en-US" sz="1800" b="1" dirty="0"/>
              <a:t>Trivedi, P.</a:t>
            </a:r>
            <a:r>
              <a:rPr lang="en-US" sz="1800" dirty="0"/>
              <a:t>, Peterson, H., &amp; </a:t>
            </a:r>
            <a:r>
              <a:rPr lang="en-US" sz="1800" b="1" dirty="0"/>
              <a:t>Stein, B.</a:t>
            </a:r>
            <a:r>
              <a:rPr lang="en-US" sz="1800" dirty="0"/>
              <a:t> (2017). Educational outcomes associated with school behavioral health interventions: A Review of the Literature. </a:t>
            </a:r>
            <a:r>
              <a:rPr lang="en-US" sz="1800" i="1" dirty="0"/>
              <a:t>Journal of School Health, 87(7), </a:t>
            </a:r>
            <a:r>
              <a:rPr lang="en-US" sz="1800" dirty="0"/>
              <a:t>554-562</a:t>
            </a:r>
            <a:r>
              <a:rPr lang="en-US" sz="1800" i="1" dirty="0"/>
              <a:t>.</a:t>
            </a:r>
            <a:endParaRPr lang="en-US" sz="18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10287"/>
            <a:ext cx="5619583" cy="5111188"/>
          </a:xfrm>
        </p:spPr>
      </p:pic>
      <p:sp>
        <p:nvSpPr>
          <p:cNvPr id="7" name="Rectangle 6"/>
          <p:cNvSpPr/>
          <p:nvPr/>
        </p:nvSpPr>
        <p:spPr>
          <a:xfrm>
            <a:off x="5619583" y="1855587"/>
            <a:ext cx="3221064" cy="3693319"/>
          </a:xfrm>
          <a:prstGeom prst="rect">
            <a:avLst/>
          </a:prstGeom>
        </p:spPr>
        <p:txBody>
          <a:bodyPr wrap="square">
            <a:spAutoFit/>
          </a:bodyPr>
          <a:lstStyle/>
          <a:p>
            <a:pPr marL="285750" indent="-285750">
              <a:buFont typeface="Arial" charset="0"/>
              <a:buChar char="•"/>
              <a:defRPr/>
            </a:pPr>
            <a:r>
              <a:rPr lang="en-US" dirty="0">
                <a:solidFill>
                  <a:prstClr val="black"/>
                </a:solidFill>
                <a:latin typeface="Helvetica" charset="0"/>
              </a:rPr>
              <a:t>Findings from 36 primary research, review, and meta-analysis articles</a:t>
            </a:r>
          </a:p>
          <a:p>
            <a:pPr marL="285750" indent="-285750">
              <a:buFont typeface="Arial" charset="0"/>
              <a:buChar char="•"/>
              <a:defRPr/>
            </a:pPr>
            <a:endParaRPr lang="en-US" dirty="0">
              <a:solidFill>
                <a:prstClr val="black"/>
              </a:solidFill>
              <a:latin typeface="Helvetica" charset="0"/>
            </a:endParaRPr>
          </a:p>
          <a:p>
            <a:pPr marL="285750" indent="-285750">
              <a:buFont typeface="Arial" charset="0"/>
              <a:buChar char="•"/>
              <a:defRPr/>
            </a:pPr>
            <a:r>
              <a:rPr lang="en-US" dirty="0">
                <a:solidFill>
                  <a:prstClr val="black"/>
                </a:solidFill>
                <a:latin typeface="Helvetica" charset="0"/>
              </a:rPr>
              <a:t> 2000-2017</a:t>
            </a:r>
          </a:p>
          <a:p>
            <a:pPr marL="285750" indent="-285750">
              <a:buFont typeface="Arial" charset="0"/>
              <a:buChar char="•"/>
              <a:defRPr/>
            </a:pPr>
            <a:endParaRPr lang="en-US" dirty="0">
              <a:solidFill>
                <a:prstClr val="black"/>
              </a:solidFill>
              <a:latin typeface="Helvetica" charset="0"/>
            </a:endParaRPr>
          </a:p>
          <a:p>
            <a:pPr marL="285750" indent="-285750">
              <a:buFont typeface="Arial" charset="0"/>
              <a:buChar char="•"/>
              <a:defRPr/>
            </a:pPr>
            <a:r>
              <a:rPr lang="en-US" b="1" dirty="0">
                <a:solidFill>
                  <a:srgbClr val="C00000"/>
                </a:solidFill>
                <a:latin typeface="Helvetica" charset="0"/>
              </a:rPr>
              <a:t>Benefits of school behavioral health clinical interventions and targeted interventions on a range of academic outcomes for adolescents.</a:t>
            </a:r>
          </a:p>
        </p:txBody>
      </p:sp>
    </p:spTree>
    <p:extLst>
      <p:ext uri="{BB962C8B-B14F-4D97-AF65-F5344CB8AC3E}">
        <p14:creationId xmlns:p14="http://schemas.microsoft.com/office/powerpoint/2010/main" val="346792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06" r="6132"/>
          <a:stretch/>
        </p:blipFill>
        <p:spPr bwMode="auto">
          <a:xfrm>
            <a:off x="0" y="-148855"/>
            <a:ext cx="9144000" cy="700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9228" y="281762"/>
            <a:ext cx="7620000" cy="990600"/>
          </a:xfrm>
          <a:noFill/>
        </p:spPr>
        <p:txBody>
          <a:bodyPr>
            <a:normAutofit fontScale="90000"/>
          </a:bodyPr>
          <a:lstStyle/>
          <a:p>
            <a:r>
              <a:rPr lang="en-US" b="1" dirty="0">
                <a:solidFill>
                  <a:schemeClr val="tx1"/>
                </a:solidFill>
              </a:rPr>
              <a:t>What’s happening on the front lines of school mental health?</a:t>
            </a:r>
          </a:p>
        </p:txBody>
      </p:sp>
    </p:spTree>
    <p:extLst>
      <p:ext uri="{BB962C8B-B14F-4D97-AF65-F5344CB8AC3E}">
        <p14:creationId xmlns:p14="http://schemas.microsoft.com/office/powerpoint/2010/main" val="185162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457200" y="-76200"/>
            <a:ext cx="8229600" cy="1143000"/>
          </a:xfrm>
        </p:spPr>
        <p:txBody>
          <a:bodyPr/>
          <a:lstStyle/>
          <a:p>
            <a:pPr eaLnBrk="1" hangingPunct="1"/>
            <a:r>
              <a:rPr lang="en-US" altLang="ja-JP" b="1" dirty="0">
                <a:solidFill>
                  <a:srgbClr val="C00000"/>
                </a:solidFill>
              </a:rPr>
              <a:t>Successes</a:t>
            </a:r>
            <a:endParaRPr lang="en-US" b="1" dirty="0">
              <a:solidFill>
                <a:srgbClr val="C00000"/>
              </a:solidFill>
            </a:endParaRPr>
          </a:p>
        </p:txBody>
      </p:sp>
      <p:sp>
        <p:nvSpPr>
          <p:cNvPr id="23555" name="Rectangle 3"/>
          <p:cNvSpPr>
            <a:spLocks noGrp="1" noChangeArrowheads="1"/>
          </p:cNvSpPr>
          <p:nvPr>
            <p:ph idx="1"/>
          </p:nvPr>
        </p:nvSpPr>
        <p:spPr>
          <a:xfrm>
            <a:off x="457200" y="1066800"/>
            <a:ext cx="8229600" cy="5181600"/>
          </a:xfrm>
        </p:spPr>
        <p:txBody>
          <a:bodyPr rtlCol="0">
            <a:normAutofit fontScale="85000" lnSpcReduction="20000"/>
          </a:bodyPr>
          <a:lstStyle/>
          <a:p>
            <a:pPr eaLnBrk="1" fontAlgn="auto" hangingPunct="1">
              <a:spcAft>
                <a:spcPts val="0"/>
              </a:spcAft>
              <a:buFont typeface="Arial"/>
              <a:buChar char="•"/>
              <a:defRPr/>
            </a:pPr>
            <a:r>
              <a:rPr lang="en-US" dirty="0">
                <a:latin typeface="+mj-lt"/>
                <a:ea typeface="+mn-ea"/>
                <a:cs typeface="+mn-cs"/>
              </a:rPr>
              <a:t>Increasing emphasis on:</a:t>
            </a:r>
          </a:p>
          <a:p>
            <a:pPr lvl="1" eaLnBrk="1" fontAlgn="auto" hangingPunct="1">
              <a:spcAft>
                <a:spcPts val="0"/>
              </a:spcAft>
              <a:buFont typeface="Arial"/>
              <a:buChar char="–"/>
              <a:defRPr/>
            </a:pPr>
            <a:r>
              <a:rPr lang="en-US" dirty="0">
                <a:latin typeface="+mj-lt"/>
                <a:ea typeface="+mn-ea"/>
              </a:rPr>
              <a:t>Multi-tiered Systems of Support (</a:t>
            </a:r>
            <a:r>
              <a:rPr lang="en-US" dirty="0" err="1">
                <a:latin typeface="+mj-lt"/>
                <a:ea typeface="+mn-ea"/>
              </a:rPr>
              <a:t>RtI</a:t>
            </a:r>
            <a:r>
              <a:rPr lang="en-US" dirty="0">
                <a:latin typeface="+mj-lt"/>
                <a:ea typeface="+mn-ea"/>
              </a:rPr>
              <a:t>, PBIS-SMH/ISF, </a:t>
            </a:r>
            <a:r>
              <a:rPr lang="en-US" dirty="0" err="1">
                <a:latin typeface="+mj-lt"/>
                <a:ea typeface="+mn-ea"/>
              </a:rPr>
              <a:t>etc</a:t>
            </a:r>
            <a:r>
              <a:rPr lang="en-US" dirty="0">
                <a:latin typeface="+mj-lt"/>
                <a:ea typeface="+mn-ea"/>
              </a:rPr>
              <a:t>)</a:t>
            </a:r>
          </a:p>
          <a:p>
            <a:pPr lvl="1" eaLnBrk="1" fontAlgn="auto" hangingPunct="1">
              <a:spcAft>
                <a:spcPts val="0"/>
              </a:spcAft>
              <a:buFont typeface="Arial"/>
              <a:buChar char="–"/>
              <a:defRPr/>
            </a:pPr>
            <a:r>
              <a:rPr lang="en-US" dirty="0">
                <a:latin typeface="+mj-lt"/>
                <a:ea typeface="+mn-ea"/>
              </a:rPr>
              <a:t>Evidence-based (research-supported) Practice (EBP)</a:t>
            </a:r>
          </a:p>
          <a:p>
            <a:pPr lvl="1" eaLnBrk="1" fontAlgn="auto" hangingPunct="1">
              <a:spcAft>
                <a:spcPts val="0"/>
              </a:spcAft>
              <a:buFont typeface="Arial"/>
              <a:buChar char="–"/>
              <a:defRPr/>
            </a:pPr>
            <a:r>
              <a:rPr lang="en-US" dirty="0">
                <a:latin typeface="+mj-lt"/>
                <a:ea typeface="+mn-ea"/>
              </a:rPr>
              <a:t>Consideration of cultural context in development, implementation, and evaluation of EBP</a:t>
            </a:r>
          </a:p>
          <a:p>
            <a:pPr lvl="1" eaLnBrk="1" fontAlgn="auto" hangingPunct="1">
              <a:spcAft>
                <a:spcPts val="0"/>
              </a:spcAft>
              <a:buFont typeface="Arial"/>
              <a:buChar char="–"/>
              <a:defRPr/>
            </a:pPr>
            <a:r>
              <a:rPr lang="en-US" dirty="0">
                <a:latin typeface="+mj-lt"/>
                <a:ea typeface="+mn-ea"/>
              </a:rPr>
              <a:t>Meaningful partnership with families</a:t>
            </a:r>
          </a:p>
          <a:p>
            <a:pPr lvl="1" eaLnBrk="1" fontAlgn="auto" hangingPunct="1">
              <a:spcAft>
                <a:spcPts val="0"/>
              </a:spcAft>
              <a:buFont typeface="Arial"/>
              <a:buChar char="–"/>
              <a:defRPr/>
            </a:pPr>
            <a:r>
              <a:rPr lang="en-US" dirty="0">
                <a:latin typeface="+mj-lt"/>
              </a:rPr>
              <a:t>School-community partnerships</a:t>
            </a:r>
          </a:p>
          <a:p>
            <a:pPr lvl="1" eaLnBrk="1" fontAlgn="auto" hangingPunct="1">
              <a:spcAft>
                <a:spcPts val="0"/>
              </a:spcAft>
              <a:buFont typeface="Arial"/>
              <a:buChar char="–"/>
              <a:defRPr/>
            </a:pPr>
            <a:r>
              <a:rPr lang="en-US" dirty="0">
                <a:latin typeface="+mj-lt"/>
                <a:ea typeface="+mn-ea"/>
              </a:rPr>
              <a:t>Workforce training for mental health providers and educators</a:t>
            </a:r>
          </a:p>
          <a:p>
            <a:pPr lvl="1" eaLnBrk="1" fontAlgn="auto" hangingPunct="1">
              <a:spcAft>
                <a:spcPts val="0"/>
              </a:spcAft>
              <a:buFont typeface="Arial"/>
              <a:buChar char="–"/>
              <a:defRPr/>
            </a:pPr>
            <a:r>
              <a:rPr lang="en-US" dirty="0">
                <a:latin typeface="+mj-lt"/>
              </a:rPr>
              <a:t>Outcomes </a:t>
            </a:r>
          </a:p>
          <a:p>
            <a:pPr lvl="1" eaLnBrk="1" fontAlgn="auto" hangingPunct="1">
              <a:spcAft>
                <a:spcPts val="0"/>
              </a:spcAft>
              <a:buFont typeface="Arial"/>
              <a:buChar char="–"/>
              <a:defRPr/>
            </a:pPr>
            <a:endParaRPr lang="en-US" dirty="0">
              <a:latin typeface="+mj-lt"/>
              <a:ea typeface="+mn-ea"/>
            </a:endParaRPr>
          </a:p>
          <a:p>
            <a:pPr eaLnBrk="1" fontAlgn="auto" hangingPunct="1">
              <a:spcAft>
                <a:spcPts val="0"/>
              </a:spcAft>
              <a:buFontTx/>
              <a:buChar char="•"/>
              <a:defRPr/>
            </a:pPr>
            <a:r>
              <a:rPr lang="en-US" dirty="0">
                <a:latin typeface="+mj-lt"/>
                <a:ea typeface="+mn-ea"/>
              </a:rPr>
              <a:t>Pockets of funding to support school mental health</a:t>
            </a:r>
          </a:p>
          <a:p>
            <a:pPr lvl="1" eaLnBrk="1" fontAlgn="auto" hangingPunct="1">
              <a:spcAft>
                <a:spcPts val="0"/>
              </a:spcAft>
              <a:buFont typeface="Arial"/>
              <a:buChar char="–"/>
              <a:defRPr/>
            </a:pPr>
            <a:r>
              <a:rPr lang="en-US" dirty="0">
                <a:latin typeface="+mj-lt"/>
                <a:ea typeface="+mn-ea"/>
              </a:rPr>
              <a:t>Increased federal investments</a:t>
            </a:r>
          </a:p>
          <a:p>
            <a:pPr lvl="1" eaLnBrk="1" fontAlgn="auto" hangingPunct="1">
              <a:spcAft>
                <a:spcPts val="0"/>
              </a:spcAft>
              <a:buFont typeface="Arial"/>
              <a:buChar char="–"/>
              <a:defRPr/>
            </a:pPr>
            <a:r>
              <a:rPr lang="en-US" dirty="0">
                <a:latin typeface="+mj-lt"/>
                <a:ea typeface="+mn-ea"/>
              </a:rPr>
              <a:t>Creative funding streams at local/state levels</a:t>
            </a:r>
          </a:p>
        </p:txBody>
      </p:sp>
    </p:spTree>
    <p:extLst>
      <p:ext uri="{BB962C8B-B14F-4D97-AF65-F5344CB8AC3E}">
        <p14:creationId xmlns:p14="http://schemas.microsoft.com/office/powerpoint/2010/main" val="64018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dissolve">
                                      <p:cBhvr>
                                        <p:cTn id="12" dur="500"/>
                                        <p:tgtEl>
                                          <p:spTgt spid="2355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animEffect transition="in" filter="dissolve">
                                      <p:cBhvr>
                                        <p:cTn id="15" dur="500"/>
                                        <p:tgtEl>
                                          <p:spTgt spid="2355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3555">
                                            <p:txEl>
                                              <p:pRg st="3" end="3"/>
                                            </p:txEl>
                                          </p:spTgt>
                                        </p:tgtEl>
                                        <p:attrNameLst>
                                          <p:attrName>style.visibility</p:attrName>
                                        </p:attrNameLst>
                                      </p:cBhvr>
                                      <p:to>
                                        <p:strVal val="visible"/>
                                      </p:to>
                                    </p:set>
                                    <p:animEffect transition="in" filter="dissolve">
                                      <p:cBhvr>
                                        <p:cTn id="18" dur="500"/>
                                        <p:tgtEl>
                                          <p:spTgt spid="23555">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3555">
                                            <p:txEl>
                                              <p:pRg st="4" end="4"/>
                                            </p:txEl>
                                          </p:spTgt>
                                        </p:tgtEl>
                                        <p:attrNameLst>
                                          <p:attrName>style.visibility</p:attrName>
                                        </p:attrNameLst>
                                      </p:cBhvr>
                                      <p:to>
                                        <p:strVal val="visible"/>
                                      </p:to>
                                    </p:set>
                                    <p:animEffect transition="in" filter="dissolve">
                                      <p:cBhvr>
                                        <p:cTn id="21" dur="500"/>
                                        <p:tgtEl>
                                          <p:spTgt spid="23555">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3555">
                                            <p:txEl>
                                              <p:pRg st="5" end="5"/>
                                            </p:txEl>
                                          </p:spTgt>
                                        </p:tgtEl>
                                        <p:attrNameLst>
                                          <p:attrName>style.visibility</p:attrName>
                                        </p:attrNameLst>
                                      </p:cBhvr>
                                      <p:to>
                                        <p:strVal val="visible"/>
                                      </p:to>
                                    </p:set>
                                    <p:animEffect transition="in" filter="dissolve">
                                      <p:cBhvr>
                                        <p:cTn id="24" dur="500"/>
                                        <p:tgtEl>
                                          <p:spTgt spid="23555">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3555">
                                            <p:txEl>
                                              <p:pRg st="6" end="6"/>
                                            </p:txEl>
                                          </p:spTgt>
                                        </p:tgtEl>
                                        <p:attrNameLst>
                                          <p:attrName>style.visibility</p:attrName>
                                        </p:attrNameLst>
                                      </p:cBhvr>
                                      <p:to>
                                        <p:strVal val="visible"/>
                                      </p:to>
                                    </p:set>
                                    <p:animEffect transition="in" filter="dissolve">
                                      <p:cBhvr>
                                        <p:cTn id="27" dur="500"/>
                                        <p:tgtEl>
                                          <p:spTgt spid="23555">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3555">
                                            <p:txEl>
                                              <p:pRg st="7" end="7"/>
                                            </p:txEl>
                                          </p:spTgt>
                                        </p:tgtEl>
                                        <p:attrNameLst>
                                          <p:attrName>style.visibility</p:attrName>
                                        </p:attrNameLst>
                                      </p:cBhvr>
                                      <p:to>
                                        <p:strVal val="visible"/>
                                      </p:to>
                                    </p:set>
                                    <p:animEffect transition="in" filter="dissolve">
                                      <p:cBhvr>
                                        <p:cTn id="30" dur="500"/>
                                        <p:tgtEl>
                                          <p:spTgt spid="2355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3555">
                                            <p:txEl>
                                              <p:pRg st="9" end="9"/>
                                            </p:txEl>
                                          </p:spTgt>
                                        </p:tgtEl>
                                        <p:attrNameLst>
                                          <p:attrName>style.visibility</p:attrName>
                                        </p:attrNameLst>
                                      </p:cBhvr>
                                      <p:to>
                                        <p:strVal val="visible"/>
                                      </p:to>
                                    </p:set>
                                    <p:animEffect transition="in" filter="dissolve">
                                      <p:cBhvr>
                                        <p:cTn id="35" dur="500"/>
                                        <p:tgtEl>
                                          <p:spTgt spid="23555">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3555">
                                            <p:txEl>
                                              <p:pRg st="10" end="10"/>
                                            </p:txEl>
                                          </p:spTgt>
                                        </p:tgtEl>
                                        <p:attrNameLst>
                                          <p:attrName>style.visibility</p:attrName>
                                        </p:attrNameLst>
                                      </p:cBhvr>
                                      <p:to>
                                        <p:strVal val="visible"/>
                                      </p:to>
                                    </p:set>
                                    <p:animEffect transition="in" filter="dissolve">
                                      <p:cBhvr>
                                        <p:cTn id="40" dur="500"/>
                                        <p:tgtEl>
                                          <p:spTgt spid="23555">
                                            <p:txEl>
                                              <p:pRg st="10" end="10"/>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23555">
                                            <p:txEl>
                                              <p:pRg st="11" end="11"/>
                                            </p:txEl>
                                          </p:spTgt>
                                        </p:tgtEl>
                                        <p:attrNameLst>
                                          <p:attrName>style.visibility</p:attrName>
                                        </p:attrNameLst>
                                      </p:cBhvr>
                                      <p:to>
                                        <p:strVal val="visible"/>
                                      </p:to>
                                    </p:set>
                                    <p:animEffect transition="in" filter="dissolve">
                                      <p:cBhvr>
                                        <p:cTn id="43" dur="500"/>
                                        <p:tgtEl>
                                          <p:spTgt spid="2355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a:xfrm>
            <a:off x="381000" y="228600"/>
            <a:ext cx="8229600" cy="1143000"/>
          </a:xfrm>
        </p:spPr>
        <p:txBody>
          <a:bodyPr/>
          <a:lstStyle/>
          <a:p>
            <a:pPr eaLnBrk="1" hangingPunct="1"/>
            <a:r>
              <a:rPr lang="en-US" altLang="ja-JP" b="1" dirty="0">
                <a:solidFill>
                  <a:srgbClr val="C00000"/>
                </a:solidFill>
              </a:rPr>
              <a:t>Challenges</a:t>
            </a:r>
            <a:endParaRPr lang="en-US" b="1" dirty="0">
              <a:solidFill>
                <a:srgbClr val="C00000"/>
              </a:solidFill>
            </a:endParaRPr>
          </a:p>
        </p:txBody>
      </p:sp>
      <p:sp>
        <p:nvSpPr>
          <p:cNvPr id="24579" name="Rectangle 3"/>
          <p:cNvSpPr>
            <a:spLocks noGrp="1" noChangeArrowheads="1"/>
          </p:cNvSpPr>
          <p:nvPr>
            <p:ph idx="1"/>
          </p:nvPr>
        </p:nvSpPr>
        <p:spPr>
          <a:xfrm>
            <a:off x="457200" y="1371600"/>
            <a:ext cx="8229600" cy="4754563"/>
          </a:xfrm>
        </p:spPr>
        <p:txBody>
          <a:bodyPr/>
          <a:lstStyle/>
          <a:p>
            <a:r>
              <a:rPr lang="en-US" sz="2600" dirty="0"/>
              <a:t>Limited, variable funding </a:t>
            </a:r>
          </a:p>
          <a:p>
            <a:r>
              <a:rPr lang="en-US" sz="2600" dirty="0"/>
              <a:t>Limited system integration (Mental Health-Education)</a:t>
            </a:r>
          </a:p>
          <a:p>
            <a:r>
              <a:rPr lang="en-US" sz="2600" dirty="0">
                <a:latin typeface="+mj-lt"/>
              </a:rPr>
              <a:t>Poor practice selection </a:t>
            </a:r>
          </a:p>
          <a:p>
            <a:pPr eaLnBrk="1" hangingPunct="1"/>
            <a:r>
              <a:rPr lang="en-US" sz="2600" dirty="0">
                <a:latin typeface="+mj-lt"/>
              </a:rPr>
              <a:t>Gaps in training, particularly related to working schools, engaging families, evidence-based practice</a:t>
            </a:r>
          </a:p>
          <a:p>
            <a:pPr marL="0" indent="0" eaLnBrk="1" hangingPunct="1">
              <a:buNone/>
            </a:pPr>
            <a:r>
              <a:rPr lang="en-US" altLang="ja-JP" sz="2600" dirty="0">
                <a:latin typeface="+mj-lt"/>
              </a:rPr>
              <a:t>	</a:t>
            </a:r>
            <a:r>
              <a:rPr lang="ja-JP" altLang="en-US" sz="2600" i="1" dirty="0">
                <a:solidFill>
                  <a:srgbClr val="800000"/>
                </a:solidFill>
                <a:latin typeface="+mj-lt"/>
              </a:rPr>
              <a:t>“</a:t>
            </a:r>
            <a:r>
              <a:rPr lang="en-US" altLang="ja-JP" sz="2600" i="1" dirty="0">
                <a:solidFill>
                  <a:srgbClr val="800000"/>
                </a:solidFill>
                <a:latin typeface="+mj-lt"/>
              </a:rPr>
              <a:t>C.O.W. Therapy</a:t>
            </a:r>
            <a:r>
              <a:rPr lang="ja-JP" altLang="en-US" sz="2600" i="1" dirty="0">
                <a:solidFill>
                  <a:srgbClr val="800000"/>
                </a:solidFill>
                <a:latin typeface="+mj-lt"/>
              </a:rPr>
              <a:t>”</a:t>
            </a:r>
            <a:r>
              <a:rPr lang="en-US" altLang="ja-JP" sz="2600" i="1" dirty="0">
                <a:solidFill>
                  <a:srgbClr val="800000"/>
                </a:solidFill>
                <a:latin typeface="+mj-lt"/>
              </a:rPr>
              <a:t> –  </a:t>
            </a:r>
            <a:r>
              <a:rPr lang="en-US" sz="2600" i="1" dirty="0">
                <a:solidFill>
                  <a:srgbClr val="800000"/>
                </a:solidFill>
                <a:latin typeface="+mj-lt"/>
              </a:rPr>
              <a:t>Crisis of the Week</a:t>
            </a:r>
          </a:p>
          <a:p>
            <a:pPr eaLnBrk="1" hangingPunct="1"/>
            <a:r>
              <a:rPr lang="en-US" sz="2600" dirty="0">
                <a:latin typeface="+mj-lt"/>
              </a:rPr>
              <a:t>Poor implementation support</a:t>
            </a:r>
          </a:p>
          <a:p>
            <a:pPr eaLnBrk="1" hangingPunct="1"/>
            <a:r>
              <a:rPr lang="en-US" sz="2600" dirty="0">
                <a:latin typeface="+mj-lt"/>
              </a:rPr>
              <a:t>Limited control/accountability of providers and services provided</a:t>
            </a:r>
          </a:p>
          <a:p>
            <a:r>
              <a:rPr lang="en-US" sz="2600" dirty="0">
                <a:latin typeface="+mj-lt"/>
              </a:rPr>
              <a:t>Lack of good data metrics and infrastructure</a:t>
            </a:r>
          </a:p>
          <a:p>
            <a:pPr eaLnBrk="1" hangingPunct="1"/>
            <a:endParaRPr lang="en-US" sz="2600" dirty="0">
              <a:latin typeface="Garamond" charset="0"/>
            </a:endParaRPr>
          </a:p>
          <a:p>
            <a:pPr eaLnBrk="1" hangingPunct="1"/>
            <a:endParaRPr lang="en-US" sz="2600" dirty="0">
              <a:latin typeface="Calibri" charset="0"/>
            </a:endParaRPr>
          </a:p>
          <a:p>
            <a:pPr eaLnBrk="1" hangingPunct="1"/>
            <a:endParaRPr lang="en-US" sz="2600" dirty="0">
              <a:latin typeface="Calibri" charset="0"/>
            </a:endParaRPr>
          </a:p>
        </p:txBody>
      </p:sp>
      <p:pic>
        <p:nvPicPr>
          <p:cNvPr id="4" name="Picture 4" descr="2186357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934" y="3558363"/>
            <a:ext cx="1219200" cy="961672"/>
          </a:xfrm>
          <a:prstGeom prst="rect">
            <a:avLst/>
          </a:prstGeom>
          <a:noFill/>
          <a:ln w="9525">
            <a:noFill/>
            <a:miter lim="800000"/>
            <a:headEnd/>
            <a:tailEnd/>
          </a:ln>
        </p:spPr>
      </p:pic>
    </p:spTree>
    <p:extLst>
      <p:ext uri="{BB962C8B-B14F-4D97-AF65-F5344CB8AC3E}">
        <p14:creationId xmlns:p14="http://schemas.microsoft.com/office/powerpoint/2010/main" val="66927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blinds(horizontal)">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blinds(horizontal)">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blinds(horizontal)">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blinds(horizontal)">
                                      <p:cBhvr>
                                        <p:cTn id="27" dur="500"/>
                                        <p:tgtEl>
                                          <p:spTgt spid="24579">
                                            <p:txEl>
                                              <p:pRg st="4" end="4"/>
                                            </p:txEl>
                                          </p:spTgt>
                                        </p:tgtEl>
                                      </p:cBhvr>
                                    </p:animEffect>
                                  </p:childTnLst>
                                </p:cTn>
                              </p:par>
                              <p:par>
                                <p:cTn id="28" presetID="2" presetClass="entr" presetSubtype="2"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4579">
                                            <p:txEl>
                                              <p:pRg st="5" end="5"/>
                                            </p:txEl>
                                          </p:spTgt>
                                        </p:tgtEl>
                                        <p:attrNameLst>
                                          <p:attrName>style.visibility</p:attrName>
                                        </p:attrNameLst>
                                      </p:cBhvr>
                                      <p:to>
                                        <p:strVal val="visible"/>
                                      </p:to>
                                    </p:set>
                                    <p:animEffect transition="in" filter="blinds(horizontal)">
                                      <p:cBhvr>
                                        <p:cTn id="36" dur="500"/>
                                        <p:tgtEl>
                                          <p:spTgt spid="2457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4579">
                                            <p:txEl>
                                              <p:pRg st="6" end="6"/>
                                            </p:txEl>
                                          </p:spTgt>
                                        </p:tgtEl>
                                        <p:attrNameLst>
                                          <p:attrName>style.visibility</p:attrName>
                                        </p:attrNameLst>
                                      </p:cBhvr>
                                      <p:to>
                                        <p:strVal val="visible"/>
                                      </p:to>
                                    </p:set>
                                    <p:animEffect transition="in" filter="blinds(horizontal)">
                                      <p:cBhvr>
                                        <p:cTn id="41" dur="500"/>
                                        <p:tgtEl>
                                          <p:spTgt spid="24579">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4579">
                                            <p:txEl>
                                              <p:pRg st="7" end="7"/>
                                            </p:txEl>
                                          </p:spTgt>
                                        </p:tgtEl>
                                        <p:attrNameLst>
                                          <p:attrName>style.visibility</p:attrName>
                                        </p:attrNameLst>
                                      </p:cBhvr>
                                      <p:to>
                                        <p:strVal val="visible"/>
                                      </p:to>
                                    </p:set>
                                    <p:animEffect transition="in" filter="blinds(horizontal)">
                                      <p:cBhvr>
                                        <p:cTn id="46" dur="5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70" y="50830"/>
            <a:ext cx="11814478" cy="680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4209441" y="200732"/>
            <a:ext cx="6186648" cy="6117495"/>
          </a:xfrm>
        </p:spPr>
        <p:txBody>
          <a:bodyPr>
            <a:normAutofit fontScale="92500" lnSpcReduction="20000"/>
          </a:bodyPr>
          <a:lstStyle/>
          <a:p>
            <a:pPr marL="0" indent="0">
              <a:buNone/>
            </a:pPr>
            <a:r>
              <a:rPr lang="en-US" sz="6600" b="1" dirty="0"/>
              <a:t>Launching your School Mental Health System</a:t>
            </a:r>
          </a:p>
          <a:p>
            <a:endParaRPr lang="en-US" sz="4300" b="1" dirty="0"/>
          </a:p>
          <a:p>
            <a:r>
              <a:rPr lang="en-US" sz="4300" b="1" dirty="0"/>
              <a:t>Current Status of the Field</a:t>
            </a:r>
          </a:p>
          <a:p>
            <a:endParaRPr lang="en-US" sz="4300" b="1" dirty="0"/>
          </a:p>
          <a:p>
            <a:r>
              <a:rPr lang="en-US" sz="4300" b="1" dirty="0"/>
              <a:t>Thinking Ahead About Quality and Sustainability</a:t>
            </a:r>
          </a:p>
          <a:p>
            <a:endParaRPr lang="en-US" sz="4300" b="1" dirty="0"/>
          </a:p>
          <a:p>
            <a:r>
              <a:rPr lang="en-US" sz="4300" b="1" dirty="0"/>
              <a:t>Practical Resources</a:t>
            </a:r>
          </a:p>
          <a:p>
            <a:endParaRPr lang="en-US" b="1" dirty="0"/>
          </a:p>
          <a:p>
            <a:endParaRPr lang="en-US" dirty="0"/>
          </a:p>
        </p:txBody>
      </p:sp>
    </p:spTree>
    <p:extLst>
      <p:ext uri="{BB962C8B-B14F-4D97-AF65-F5344CB8AC3E}">
        <p14:creationId xmlns:p14="http://schemas.microsoft.com/office/powerpoint/2010/main" val="157911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443662"/>
            <a:ext cx="8763000" cy="566738"/>
          </a:xfrm>
        </p:spPr>
        <p:txBody>
          <a:bodyPr>
            <a:normAutofit fontScale="90000"/>
          </a:bodyPr>
          <a:lstStyle/>
          <a:p>
            <a:r>
              <a:rPr lang="en-US" sz="3600" dirty="0">
                <a:latin typeface="Calibri" panose="020F0502020204030204" pitchFamily="34" charset="0"/>
                <a:cs typeface="Calibri" panose="020F0502020204030204" pitchFamily="34" charset="0"/>
              </a:rPr>
              <a:t>We’ve have achieved success!</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We are “seeing” Javier for 60 minutes each week</a:t>
            </a:r>
            <a:r>
              <a:rPr lang="en-US" sz="2600" dirty="0">
                <a:latin typeface="Calibri" panose="020F0502020204030204" pitchFamily="34" charset="0"/>
                <a:cs typeface="Calibri" panose="020F0502020204030204" pitchFamily="34" charset="0"/>
              </a:rPr>
              <a:t>.</a:t>
            </a:r>
            <a:br>
              <a:rPr lang="en-US" sz="2600" dirty="0">
                <a:latin typeface="Calibri" panose="020F0502020204030204" pitchFamily="34" charset="0"/>
                <a:cs typeface="Calibri" panose="020F0502020204030204" pitchFamily="34" charset="0"/>
              </a:rPr>
            </a:br>
            <a:endParaRPr lang="en-US" sz="2600" dirty="0">
              <a:latin typeface="Calibri" panose="020F0502020204030204" pitchFamily="34" charset="0"/>
              <a:cs typeface="Calibri" panose="020F0502020204030204" pitchFamily="34" charset="0"/>
            </a:endParaRPr>
          </a:p>
        </p:txBody>
      </p:sp>
      <p:pic>
        <p:nvPicPr>
          <p:cNvPr id="5" name="Picture Placeholder 4"/>
          <p:cNvPicPr>
            <a:picLocks noGrp="1" noChangeAspect="1"/>
          </p:cNvPicPr>
          <p:nvPr>
            <p:ph type="pic" idx="1"/>
          </p:nvPr>
        </p:nvPicPr>
        <p:blipFill rotWithShape="1">
          <a:blip r:embed="rId3"/>
          <a:srcRect r="44789" b="10601"/>
          <a:stretch/>
        </p:blipFill>
        <p:spPr>
          <a:xfrm>
            <a:off x="2209800" y="304800"/>
            <a:ext cx="4343400" cy="5274646"/>
          </a:xfrm>
        </p:spPr>
      </p:pic>
    </p:spTree>
    <p:extLst>
      <p:ext uri="{BB962C8B-B14F-4D97-AF65-F5344CB8AC3E}">
        <p14:creationId xmlns:p14="http://schemas.microsoft.com/office/powerpoint/2010/main" val="35182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57862"/>
            <a:ext cx="7924800" cy="566738"/>
          </a:xfrm>
        </p:spPr>
        <p:txBody>
          <a:bodyPr>
            <a:noAutofit/>
          </a:bodyPr>
          <a:lstStyle/>
          <a:p>
            <a:r>
              <a:rPr lang="en-US" sz="3200" dirty="0">
                <a:latin typeface="Calibri" panose="020F0502020204030204" pitchFamily="34" charset="0"/>
                <a:cs typeface="Calibri" panose="020F0502020204030204" pitchFamily="34" charset="0"/>
              </a:rPr>
              <a:t>Charlie is doing fine because he has no discipline referrals. </a:t>
            </a:r>
          </a:p>
        </p:txBody>
      </p:sp>
      <p:pic>
        <p:nvPicPr>
          <p:cNvPr id="5" name="Picture Placeholder 4"/>
          <p:cNvPicPr>
            <a:picLocks noGrp="1" noChangeAspect="1"/>
          </p:cNvPicPr>
          <p:nvPr>
            <p:ph type="pic" idx="1"/>
          </p:nvPr>
        </p:nvPicPr>
        <p:blipFill>
          <a:blip r:embed="rId3"/>
          <a:srcRect l="9722" r="9722"/>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68795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cs typeface="Calibri" panose="020F0502020204030204" pitchFamily="34" charset="0"/>
              </a:rPr>
              <a:t>What implementation often feels like (without proper planning)…</a:t>
            </a:r>
          </a:p>
        </p:txBody>
      </p:sp>
      <p:pic>
        <p:nvPicPr>
          <p:cNvPr id="4" name="Building a plane while flying.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3600" y="317664"/>
            <a:ext cx="8515391" cy="6386543"/>
          </a:xfrm>
        </p:spPr>
      </p:pic>
    </p:spTree>
    <p:extLst>
      <p:ext uri="{BB962C8B-B14F-4D97-AF65-F5344CB8AC3E}">
        <p14:creationId xmlns:p14="http://schemas.microsoft.com/office/powerpoint/2010/main" val="1721014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990" y="0"/>
            <a:ext cx="103668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96705" y="595819"/>
            <a:ext cx="6245817" cy="1143000"/>
          </a:xfrm>
        </p:spPr>
        <p:txBody>
          <a:bodyPr>
            <a:normAutofit fontScale="90000"/>
          </a:bodyPr>
          <a:lstStyle/>
          <a:p>
            <a:r>
              <a:rPr lang="en-US" b="1" dirty="0">
                <a:solidFill>
                  <a:schemeClr val="tx1"/>
                </a:solidFill>
              </a:rPr>
              <a:t>Thinking ahead about quality and sustainability</a:t>
            </a:r>
          </a:p>
        </p:txBody>
      </p:sp>
      <p:sp>
        <p:nvSpPr>
          <p:cNvPr id="3" name="Content Placeholder 2"/>
          <p:cNvSpPr>
            <a:spLocks noGrp="1"/>
          </p:cNvSpPr>
          <p:nvPr>
            <p:ph sz="quarter" idx="1"/>
          </p:nvPr>
        </p:nvSpPr>
        <p:spPr>
          <a:xfrm>
            <a:off x="3435511" y="1167319"/>
            <a:ext cx="5212544" cy="800306"/>
          </a:xfrm>
        </p:spPr>
        <p:txBody>
          <a:bodyPr>
            <a:normAutofit/>
          </a:bodyPr>
          <a:lstStyle/>
          <a:p>
            <a:pPr marL="0" indent="0">
              <a:buNone/>
            </a:pPr>
            <a:endParaRPr lang="en-US" b="1" dirty="0"/>
          </a:p>
          <a:p>
            <a:endParaRPr lang="en-US" b="1" dirty="0"/>
          </a:p>
          <a:p>
            <a:endParaRPr lang="en-US" b="1" dirty="0"/>
          </a:p>
          <a:p>
            <a:endParaRPr lang="en-US" b="1" dirty="0"/>
          </a:p>
          <a:p>
            <a:endParaRPr lang="en-US" sz="9600" b="1" dirty="0"/>
          </a:p>
          <a:p>
            <a:endParaRPr lang="en-US" dirty="0"/>
          </a:p>
        </p:txBody>
      </p:sp>
    </p:spTree>
    <p:extLst>
      <p:ext uri="{BB962C8B-B14F-4D97-AF65-F5344CB8AC3E}">
        <p14:creationId xmlns:p14="http://schemas.microsoft.com/office/powerpoint/2010/main" val="1645624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915" y="687459"/>
            <a:ext cx="8817428" cy="5478423"/>
          </a:xfrm>
          <a:prstGeom prst="rect">
            <a:avLst/>
          </a:prstGeom>
        </p:spPr>
        <p:txBody>
          <a:bodyPr wrap="square">
            <a:spAutoFit/>
          </a:bodyPr>
          <a:lstStyle/>
          <a:p>
            <a:pPr algn="ctr">
              <a:defRPr/>
            </a:pPr>
            <a:r>
              <a:rPr lang="en-US" sz="5000" dirty="0">
                <a:solidFill>
                  <a:prstClr val="black"/>
                </a:solidFill>
                <a:latin typeface="Calibri" pitchFamily="34" charset="0"/>
                <a:ea typeface="Abadi MT Condensed Extra Bold" charset="0"/>
                <a:cs typeface="Calibri" pitchFamily="34" charset="0"/>
              </a:rPr>
              <a:t>We need</a:t>
            </a:r>
            <a:r>
              <a:rPr lang="en-US" sz="5000" dirty="0">
                <a:solidFill>
                  <a:srgbClr val="2C5672">
                    <a:lumMod val="75000"/>
                  </a:srgbClr>
                </a:solidFill>
                <a:latin typeface="Calibri" pitchFamily="34" charset="0"/>
                <a:ea typeface="Abadi MT Condensed Extra Bold" charset="0"/>
                <a:cs typeface="Calibri" pitchFamily="34" charset="0"/>
              </a:rPr>
              <a:t> </a:t>
            </a:r>
            <a:endParaRPr lang="en-US" sz="5000" dirty="0">
              <a:solidFill>
                <a:prstClr val="black"/>
              </a:solidFill>
              <a:latin typeface="Calibri" pitchFamily="34" charset="0"/>
              <a:ea typeface="Abadi MT Condensed Extra Bold" charset="0"/>
              <a:cs typeface="Calibri" pitchFamily="34" charset="0"/>
            </a:endParaRPr>
          </a:p>
          <a:p>
            <a:pPr algn="ctr">
              <a:defRPr/>
            </a:pPr>
            <a:r>
              <a:rPr lang="en-US" sz="5000" i="1" dirty="0">
                <a:solidFill>
                  <a:srgbClr val="C00000"/>
                </a:solidFill>
                <a:latin typeface="Calibri" pitchFamily="34" charset="0"/>
                <a:ea typeface="Abadi MT Condensed Extra Bold" charset="0"/>
                <a:cs typeface="Calibri" pitchFamily="34" charset="0"/>
              </a:rPr>
              <a:t>STANDARDS</a:t>
            </a:r>
            <a:r>
              <a:rPr lang="en-US" sz="5000" i="1" dirty="0">
                <a:solidFill>
                  <a:srgbClr val="002060"/>
                </a:solidFill>
                <a:latin typeface="Calibri" pitchFamily="34" charset="0"/>
                <a:ea typeface="Abadi MT Condensed Extra Bold" charset="0"/>
                <a:cs typeface="Calibri" pitchFamily="34" charset="0"/>
              </a:rPr>
              <a:t>,</a:t>
            </a:r>
            <a:r>
              <a:rPr lang="en-US" sz="5000" i="1" dirty="0">
                <a:solidFill>
                  <a:srgbClr val="C00000"/>
                </a:solidFill>
                <a:latin typeface="Calibri" pitchFamily="34" charset="0"/>
                <a:ea typeface="Abadi MT Condensed Extra Bold" charset="0"/>
                <a:cs typeface="Calibri" pitchFamily="34" charset="0"/>
              </a:rPr>
              <a:t> </a:t>
            </a:r>
          </a:p>
          <a:p>
            <a:pPr algn="ctr">
              <a:defRPr/>
            </a:pPr>
            <a:r>
              <a:rPr lang="en-US" sz="5000" i="1" dirty="0">
                <a:solidFill>
                  <a:srgbClr val="C00000"/>
                </a:solidFill>
                <a:latin typeface="Calibri" pitchFamily="34" charset="0"/>
                <a:ea typeface="Abadi MT Condensed Extra Bold" charset="0"/>
                <a:cs typeface="Calibri" pitchFamily="34" charset="0"/>
              </a:rPr>
              <a:t>PROCESSES</a:t>
            </a:r>
            <a:r>
              <a:rPr lang="en-US" sz="5000" dirty="0">
                <a:solidFill>
                  <a:prstClr val="black"/>
                </a:solidFill>
                <a:latin typeface="Calibri" pitchFamily="34" charset="0"/>
                <a:ea typeface="Abadi MT Condensed Extra Bold" charset="0"/>
                <a:cs typeface="Calibri" pitchFamily="34" charset="0"/>
              </a:rPr>
              <a:t>,</a:t>
            </a:r>
          </a:p>
          <a:p>
            <a:pPr algn="ctr">
              <a:defRPr/>
            </a:pPr>
            <a:r>
              <a:rPr lang="en-US" sz="5000" dirty="0">
                <a:solidFill>
                  <a:prstClr val="black"/>
                </a:solidFill>
                <a:latin typeface="Calibri" pitchFamily="34" charset="0"/>
                <a:ea typeface="Abadi MT Condensed Extra Bold" charset="0"/>
                <a:cs typeface="Calibri" pitchFamily="34" charset="0"/>
              </a:rPr>
              <a:t>and </a:t>
            </a:r>
          </a:p>
          <a:p>
            <a:pPr algn="ctr">
              <a:defRPr/>
            </a:pPr>
            <a:r>
              <a:rPr lang="en-US" sz="5000" i="1" dirty="0">
                <a:solidFill>
                  <a:srgbClr val="C00000"/>
                </a:solidFill>
                <a:latin typeface="Calibri" pitchFamily="34" charset="0"/>
                <a:ea typeface="Abadi MT Condensed Extra Bold" charset="0"/>
                <a:cs typeface="Calibri" pitchFamily="34" charset="0"/>
              </a:rPr>
              <a:t>STRATEGIES</a:t>
            </a:r>
            <a:r>
              <a:rPr lang="en-US" sz="5000" i="1" dirty="0">
                <a:solidFill>
                  <a:srgbClr val="800000"/>
                </a:solidFill>
                <a:latin typeface="Calibri" pitchFamily="34" charset="0"/>
                <a:ea typeface="Abadi MT Condensed Extra Bold" charset="0"/>
                <a:cs typeface="Calibri" pitchFamily="34" charset="0"/>
              </a:rPr>
              <a:t> </a:t>
            </a:r>
          </a:p>
          <a:p>
            <a:pPr algn="ctr">
              <a:defRPr/>
            </a:pPr>
            <a:r>
              <a:rPr lang="en-US" sz="5000" dirty="0">
                <a:solidFill>
                  <a:prstClr val="black"/>
                </a:solidFill>
                <a:latin typeface="Calibri" pitchFamily="34" charset="0"/>
                <a:ea typeface="Abadi MT Condensed Extra Bold" charset="0"/>
                <a:cs typeface="Calibri" pitchFamily="34" charset="0"/>
              </a:rPr>
              <a:t>for integrating </a:t>
            </a:r>
          </a:p>
          <a:p>
            <a:pPr algn="ctr">
              <a:defRPr/>
            </a:pPr>
            <a:r>
              <a:rPr lang="en-US" sz="5000" dirty="0">
                <a:solidFill>
                  <a:prstClr val="black"/>
                </a:solidFill>
                <a:latin typeface="Calibri" pitchFamily="34" charset="0"/>
                <a:ea typeface="Abadi MT Condensed Extra Bold" charset="0"/>
                <a:cs typeface="Calibri" pitchFamily="34" charset="0"/>
              </a:rPr>
              <a:t>mental health into education</a:t>
            </a:r>
          </a:p>
        </p:txBody>
      </p:sp>
    </p:spTree>
    <p:extLst>
      <p:ext uri="{BB962C8B-B14F-4D97-AF65-F5344CB8AC3E}">
        <p14:creationId xmlns:p14="http://schemas.microsoft.com/office/powerpoint/2010/main" val="76656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7620000" cy="4565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w Cen MT"/>
            </a:endParaRPr>
          </a:p>
        </p:txBody>
      </p:sp>
      <p:sp>
        <p:nvSpPr>
          <p:cNvPr id="4" name="Title 3"/>
          <p:cNvSpPr>
            <a:spLocks noGrp="1"/>
          </p:cNvSpPr>
          <p:nvPr>
            <p:ph type="title"/>
          </p:nvPr>
        </p:nvSpPr>
        <p:spPr>
          <a:xfrm>
            <a:off x="1524000" y="4565780"/>
            <a:ext cx="7391400" cy="996820"/>
          </a:xfrm>
        </p:spPr>
        <p:txBody>
          <a:bodyPr>
            <a:normAutofit fontScale="90000"/>
          </a:bodyPr>
          <a:lstStyle/>
          <a:p>
            <a:pPr algn="ct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b="1" dirty="0">
                <a:latin typeface="+mn-lt"/>
              </a:rPr>
            </a:br>
            <a:br>
              <a:rPr lang="en-US" sz="2200" b="1" dirty="0">
                <a:latin typeface="+mn-lt"/>
              </a:rPr>
            </a:br>
            <a:br>
              <a:rPr lang="en-US" sz="2200" b="1" dirty="0">
                <a:latin typeface="+mn-lt"/>
              </a:rPr>
            </a:br>
            <a:br>
              <a:rPr lang="en-US" sz="2200" b="1" dirty="0">
                <a:latin typeface="+mn-lt"/>
              </a:rPr>
            </a:br>
            <a:endParaRPr lang="en-US" dirty="0">
              <a:latin typeface="Arial" panose="020B0604020202020204" pitchFamily="34" charset="0"/>
              <a:cs typeface="Arial" panose="020B0604020202020204" pitchFamily="34" charset="0"/>
            </a:endParaRPr>
          </a:p>
        </p:txBody>
      </p:sp>
      <p:pic>
        <p:nvPicPr>
          <p:cNvPr id="7" name="Picture 2" descr="S:\Communication\Graphics\Logos\Left Justified\Full Color\Logo_Left_RGB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18"/>
            <a:ext cx="466613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135" y="83976"/>
            <a:ext cx="2435983" cy="2006084"/>
          </a:xfrm>
          <a:prstGeom prst="rect">
            <a:avLst/>
          </a:prstGeom>
          <a:noFill/>
        </p:spPr>
      </p:pic>
      <p:sp>
        <p:nvSpPr>
          <p:cNvPr id="8" name="Title 1"/>
          <p:cNvSpPr txBox="1">
            <a:spLocks/>
          </p:cNvSpPr>
          <p:nvPr/>
        </p:nvSpPr>
        <p:spPr>
          <a:xfrm>
            <a:off x="1537505" y="5486400"/>
            <a:ext cx="7620000" cy="1219200"/>
          </a:xfrm>
          <a:prstGeom prst="rect">
            <a:avLst/>
          </a:prstGeom>
        </p:spPr>
        <p:txBody>
          <a:bodyPr vert="horz" anchor="ctr">
            <a:noAutofit/>
          </a:bodyPr>
          <a:lstStyle>
            <a:lvl1pPr algn="l" rtl="0" eaLnBrk="1" latinLnBrk="0" hangingPunct="1">
              <a:spcBef>
                <a:spcPct val="0"/>
              </a:spcBef>
              <a:buNone/>
              <a:defRPr kumimoji="0" sz="2800" b="0" kern="1200">
                <a:solidFill>
                  <a:srgbClr val="FFFFFF"/>
                </a:solidFill>
                <a:latin typeface="+mj-lt"/>
                <a:ea typeface="+mj-ea"/>
                <a:cs typeface="+mj-cs"/>
              </a:defRPr>
            </a:lvl1pPr>
          </a:lstStyle>
          <a:p>
            <a:pPr algn="ctr">
              <a:defRPr/>
            </a:pPr>
            <a:endParaRPr lang="en-US" sz="2000" dirty="0">
              <a:latin typeface="Tw Cen MT"/>
            </a:endParaRPr>
          </a:p>
          <a:p>
            <a:pPr algn="ctr">
              <a:defRPr/>
            </a:pPr>
            <a:endParaRPr lang="en-US" sz="2000" dirty="0">
              <a:latin typeface="Tw Cen MT"/>
            </a:endParaRPr>
          </a:p>
        </p:txBody>
      </p:sp>
      <p:pic>
        <p:nvPicPr>
          <p:cNvPr id="1026" name="Picture 2" descr="C:\Users\eashe\Desktop\Captur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496" y="2508381"/>
            <a:ext cx="7685047" cy="190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59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tx1"/>
                </a:solidFill>
              </a:rPr>
              <a:t>4-Stage Performance Measure Development</a:t>
            </a:r>
          </a:p>
        </p:txBody>
      </p:sp>
      <p:sp>
        <p:nvSpPr>
          <p:cNvPr id="3" name="Content Placeholder 2"/>
          <p:cNvSpPr>
            <a:spLocks noGrp="1"/>
          </p:cNvSpPr>
          <p:nvPr>
            <p:ph idx="1"/>
          </p:nvPr>
        </p:nvSpPr>
        <p:spPr/>
        <p:txBody>
          <a:bodyPr/>
          <a:lstStyle/>
          <a:p>
            <a:r>
              <a:rPr lang="en-US" dirty="0"/>
              <a:t>Phase 1: Expert consensus</a:t>
            </a:r>
          </a:p>
          <a:p>
            <a:r>
              <a:rPr lang="en-US" dirty="0"/>
              <a:t>Phase 2: Project advisor nominal group decision-making</a:t>
            </a:r>
          </a:p>
          <a:p>
            <a:r>
              <a:rPr lang="en-US" dirty="0"/>
              <a:t>Phase 3: School mental health stakeholder modified Delphi process</a:t>
            </a:r>
          </a:p>
          <a:p>
            <a:r>
              <a:rPr lang="en-US" dirty="0"/>
              <a:t>Phase 4: Revision via feedback from Cohort 1 </a:t>
            </a:r>
            <a:r>
              <a:rPr lang="en-US" dirty="0" err="1"/>
              <a:t>CoIIN</a:t>
            </a:r>
            <a:r>
              <a:rPr lang="en-US" dirty="0"/>
              <a:t> sites </a:t>
            </a:r>
          </a:p>
        </p:txBody>
      </p:sp>
      <p:sp>
        <p:nvSpPr>
          <p:cNvPr id="4" name="TextBox 3"/>
          <p:cNvSpPr txBox="1"/>
          <p:nvPr/>
        </p:nvSpPr>
        <p:spPr>
          <a:xfrm>
            <a:off x="3581400" y="6019800"/>
            <a:ext cx="5105400" cy="707886"/>
          </a:xfrm>
          <a:prstGeom prst="rect">
            <a:avLst/>
          </a:prstGeom>
          <a:noFill/>
        </p:spPr>
        <p:txBody>
          <a:bodyPr wrap="square" rtlCol="0">
            <a:spAutoFit/>
          </a:bodyPr>
          <a:lstStyle/>
          <a:p>
            <a:pPr defTabSz="914400"/>
            <a:r>
              <a:rPr lang="en-US" sz="2000" dirty="0">
                <a:solidFill>
                  <a:prstClr val="black"/>
                </a:solidFill>
              </a:rPr>
              <a:t>Connors, Stephan, Lever, </a:t>
            </a:r>
            <a:r>
              <a:rPr lang="en-US" sz="2000" dirty="0" err="1">
                <a:solidFill>
                  <a:prstClr val="black"/>
                </a:solidFill>
              </a:rPr>
              <a:t>Ereshefsky</a:t>
            </a:r>
            <a:r>
              <a:rPr lang="en-US" sz="2000" dirty="0">
                <a:solidFill>
                  <a:prstClr val="black"/>
                </a:solidFill>
              </a:rPr>
              <a:t>, Mosby, &amp; </a:t>
            </a:r>
            <a:r>
              <a:rPr lang="en-US" sz="2000" dirty="0" err="1">
                <a:solidFill>
                  <a:prstClr val="black"/>
                </a:solidFill>
              </a:rPr>
              <a:t>Bohnenkamp</a:t>
            </a:r>
            <a:r>
              <a:rPr lang="en-US" sz="2000" dirty="0">
                <a:solidFill>
                  <a:prstClr val="black"/>
                </a:solidFill>
              </a:rPr>
              <a:t>, 2015</a:t>
            </a:r>
          </a:p>
        </p:txBody>
      </p:sp>
    </p:spTree>
    <p:extLst>
      <p:ext uri="{BB962C8B-B14F-4D97-AF65-F5344CB8AC3E}">
        <p14:creationId xmlns:p14="http://schemas.microsoft.com/office/powerpoint/2010/main" val="1086440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5" y="738962"/>
            <a:ext cx="8686800" cy="1143000"/>
          </a:xfrm>
        </p:spPr>
        <p:txBody>
          <a:bodyPr>
            <a:normAutofit fontScale="90000"/>
          </a:bodyPr>
          <a:lstStyle/>
          <a:p>
            <a:pPr marL="0" indent="0"/>
            <a:r>
              <a:rPr lang="en-US" b="1" dirty="0">
                <a:latin typeface="Calibri" charset="0"/>
                <a:ea typeface="Calibri" charset="0"/>
                <a:cs typeface="Calibri" charset="0"/>
              </a:rPr>
              <a:t>Elements of School Mental Health Quality</a:t>
            </a:r>
            <a:br>
              <a:rPr lang="en-US" b="1" dirty="0"/>
            </a:br>
            <a:r>
              <a:rPr lang="en-US" b="1" dirty="0"/>
              <a:t>_________________________________</a:t>
            </a:r>
            <a:br>
              <a:rPr lang="en-US" b="1" dirty="0"/>
            </a:br>
            <a:endParaRPr lang="en-US" dirty="0"/>
          </a:p>
        </p:txBody>
      </p:sp>
      <p:sp>
        <p:nvSpPr>
          <p:cNvPr id="6" name="Text Placeholder 5"/>
          <p:cNvSpPr>
            <a:spLocks noGrp="1"/>
          </p:cNvSpPr>
          <p:nvPr>
            <p:ph type="body" sz="quarter" idx="10"/>
          </p:nvPr>
        </p:nvSpPr>
        <p:spPr>
          <a:xfrm>
            <a:off x="225425" y="1881962"/>
            <a:ext cx="6536882" cy="5029200"/>
          </a:xfrm>
          <a:solidFill>
            <a:schemeClr val="bg1">
              <a:alpha val="35000"/>
            </a:schemeClr>
          </a:solidFill>
        </p:spPr>
        <p:txBody>
          <a:bodyPr>
            <a:normAutofit/>
          </a:bodyPr>
          <a:lstStyle/>
          <a:p>
            <a:pPr marL="0" indent="0">
              <a:buNone/>
            </a:pPr>
            <a:endParaRPr lang="en-US" sz="3200" dirty="0">
              <a:solidFill>
                <a:schemeClr val="bg1"/>
              </a:solidFill>
              <a:latin typeface="Calibri" charset="0"/>
              <a:ea typeface="Calibri" charset="0"/>
              <a:cs typeface="Calibri" charset="0"/>
            </a:endParaRPr>
          </a:p>
          <a:p>
            <a:pPr lvl="1">
              <a:buFont typeface="Wingdings" pitchFamily="2" charset="2"/>
              <a:buChar char="ü"/>
            </a:pPr>
            <a:r>
              <a:rPr lang="en-US" sz="3200" b="1" dirty="0">
                <a:latin typeface="Calibri" charset="0"/>
                <a:ea typeface="Calibri" charset="0"/>
                <a:cs typeface="Calibri" charset="0"/>
              </a:rPr>
              <a:t> Teaming </a:t>
            </a:r>
          </a:p>
          <a:p>
            <a:pPr lvl="1">
              <a:lnSpc>
                <a:spcPct val="70000"/>
              </a:lnSpc>
              <a:buFont typeface="Wingdings" pitchFamily="2" charset="2"/>
              <a:buChar char="ü"/>
            </a:pPr>
            <a:r>
              <a:rPr lang="en-US" sz="3200" b="1" dirty="0">
                <a:latin typeface="Calibri" charset="0"/>
                <a:ea typeface="Calibri" charset="0"/>
                <a:cs typeface="Calibri" charset="0"/>
              </a:rPr>
              <a:t> Needs Assessment / Resource</a:t>
            </a:r>
          </a:p>
          <a:p>
            <a:pPr marL="0" lvl="1" indent="0">
              <a:lnSpc>
                <a:spcPct val="70000"/>
              </a:lnSpc>
              <a:buNone/>
            </a:pPr>
            <a:r>
              <a:rPr lang="en-US" sz="3200" b="1" dirty="0">
                <a:latin typeface="Calibri" charset="0"/>
                <a:ea typeface="Calibri" charset="0"/>
                <a:cs typeface="Calibri" charset="0"/>
              </a:rPr>
              <a:t>     Mapping</a:t>
            </a:r>
          </a:p>
          <a:p>
            <a:pPr lvl="1">
              <a:buFont typeface="Wingdings" pitchFamily="2" charset="2"/>
              <a:buChar char="ü"/>
            </a:pPr>
            <a:r>
              <a:rPr lang="en-US" sz="3200" b="1" dirty="0">
                <a:latin typeface="Calibri" charset="0"/>
                <a:ea typeface="Calibri" charset="0"/>
                <a:cs typeface="Calibri" charset="0"/>
              </a:rPr>
              <a:t> Screening</a:t>
            </a:r>
          </a:p>
          <a:p>
            <a:pPr lvl="1">
              <a:lnSpc>
                <a:spcPct val="70000"/>
              </a:lnSpc>
              <a:buFont typeface="Wingdings" pitchFamily="2" charset="2"/>
              <a:buChar char="ü"/>
            </a:pPr>
            <a:r>
              <a:rPr lang="en-US" sz="3200" b="1" dirty="0">
                <a:latin typeface="Calibri" charset="0"/>
                <a:ea typeface="Calibri" charset="0"/>
                <a:cs typeface="Calibri" charset="0"/>
              </a:rPr>
              <a:t> Evidence-Based Services and</a:t>
            </a:r>
          </a:p>
          <a:p>
            <a:pPr marL="0" lvl="1" indent="0">
              <a:lnSpc>
                <a:spcPct val="70000"/>
              </a:lnSpc>
              <a:buNone/>
            </a:pPr>
            <a:r>
              <a:rPr lang="en-US" sz="3200" b="1" dirty="0">
                <a:latin typeface="Calibri" charset="0"/>
                <a:ea typeface="Calibri" charset="0"/>
                <a:cs typeface="Calibri" charset="0"/>
              </a:rPr>
              <a:t>     Supports</a:t>
            </a:r>
          </a:p>
          <a:p>
            <a:pPr lvl="1">
              <a:buFont typeface="Wingdings" pitchFamily="2" charset="2"/>
              <a:buChar char="ü"/>
            </a:pPr>
            <a:r>
              <a:rPr lang="en-US" sz="3200" b="1" dirty="0">
                <a:latin typeface="Calibri" charset="0"/>
                <a:ea typeface="Calibri" charset="0"/>
                <a:cs typeface="Calibri" charset="0"/>
              </a:rPr>
              <a:t> Evidence-Based Implementation</a:t>
            </a:r>
          </a:p>
          <a:p>
            <a:pPr lvl="1">
              <a:buFont typeface="Wingdings" pitchFamily="2" charset="2"/>
              <a:buChar char="ü"/>
            </a:pPr>
            <a:r>
              <a:rPr lang="en-US" sz="3200" b="1" dirty="0">
                <a:latin typeface="Calibri" charset="0"/>
                <a:ea typeface="Calibri" charset="0"/>
                <a:cs typeface="Calibri" charset="0"/>
              </a:rPr>
              <a:t> Data-Driven Decision Making</a:t>
            </a:r>
          </a:p>
          <a:p>
            <a:pPr marL="0" indent="0">
              <a:buNone/>
            </a:pPr>
            <a:endParaRPr lang="en-US" sz="3000" dirty="0"/>
          </a:p>
          <a:p>
            <a:endParaRPr lang="en-US" dirty="0"/>
          </a:p>
        </p:txBody>
      </p:sp>
      <p:pic>
        <p:nvPicPr>
          <p:cNvPr id="4" name="Picture 3"/>
          <p:cNvPicPr>
            <a:picLocks noChangeAspect="1"/>
          </p:cNvPicPr>
          <p:nvPr/>
        </p:nvPicPr>
        <p:blipFill>
          <a:blip r:embed="rId3"/>
          <a:stretch>
            <a:fillRect/>
          </a:stretch>
        </p:blipFill>
        <p:spPr>
          <a:xfrm>
            <a:off x="6616831" y="3615071"/>
            <a:ext cx="2295394" cy="2062716"/>
          </a:xfrm>
          <a:prstGeom prst="rect">
            <a:avLst/>
          </a:prstGeom>
        </p:spPr>
      </p:pic>
    </p:spTree>
    <p:extLst>
      <p:ext uri="{BB962C8B-B14F-4D97-AF65-F5344CB8AC3E}">
        <p14:creationId xmlns:p14="http://schemas.microsoft.com/office/powerpoint/2010/main" val="12359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824" y="1601575"/>
            <a:ext cx="9144000" cy="611188"/>
          </a:xfrm>
        </p:spPr>
        <p:txBody>
          <a:bodyPr>
            <a:normAutofit fontScale="90000"/>
          </a:bodyPr>
          <a:lstStyle/>
          <a:p>
            <a:r>
              <a:rPr lang="en-US" b="1" dirty="0">
                <a:latin typeface="Calibri" pitchFamily="34" charset="0"/>
                <a:cs typeface="Calibri" pitchFamily="34" charset="0"/>
              </a:rPr>
              <a:t>Elements of School Mental Health Sustainability</a:t>
            </a:r>
            <a:br>
              <a:rPr lang="en-US" b="1">
                <a:latin typeface="Calibri" pitchFamily="34" charset="0"/>
                <a:cs typeface="Calibri" pitchFamily="34" charset="0"/>
              </a:rPr>
            </a:br>
            <a:r>
              <a:rPr lang="en-US" b="1">
                <a:latin typeface="Calibri" pitchFamily="34" charset="0"/>
                <a:cs typeface="Calibri" pitchFamily="34" charset="0"/>
              </a:rPr>
              <a:t>__________________________________</a:t>
            </a:r>
            <a:br>
              <a:rPr lang="en-US" b="1">
                <a:latin typeface="Calibri" pitchFamily="34" charset="0"/>
                <a:cs typeface="Calibri" pitchFamily="34" charset="0"/>
              </a:rPr>
            </a:br>
            <a:br>
              <a:rPr lang="en-US" b="1" dirty="0">
                <a:latin typeface="Calibri" pitchFamily="34" charset="0"/>
                <a:cs typeface="Calibri" pitchFamily="34" charset="0"/>
              </a:rPr>
            </a:br>
            <a:br>
              <a:rPr lang="en-US" b="1" dirty="0">
                <a:latin typeface="Calibri" pitchFamily="34" charset="0"/>
                <a:cs typeface="Calibri" pitchFamily="34" charset="0"/>
              </a:rPr>
            </a:br>
            <a:endParaRPr lang="en-US" dirty="0"/>
          </a:p>
        </p:txBody>
      </p:sp>
      <p:sp>
        <p:nvSpPr>
          <p:cNvPr id="6" name="Text Placeholder 5"/>
          <p:cNvSpPr>
            <a:spLocks noGrp="1"/>
          </p:cNvSpPr>
          <p:nvPr>
            <p:ph type="body" sz="quarter" idx="4294967295"/>
          </p:nvPr>
        </p:nvSpPr>
        <p:spPr>
          <a:xfrm>
            <a:off x="-574158" y="1601575"/>
            <a:ext cx="6548438" cy="6102350"/>
          </a:xfrm>
          <a:solidFill>
            <a:schemeClr val="bg1">
              <a:alpha val="35000"/>
            </a:schemeClr>
          </a:solidFill>
          <a:effectLst>
            <a:reflection endPos="65000" dist="50800" dir="5400000" sy="-100000" algn="bl" rotWithShape="0"/>
          </a:effectLst>
        </p:spPr>
        <p:txBody>
          <a:bodyPr anchor="t" anchorCtr="0"/>
          <a:lstStyle/>
          <a:p>
            <a:endParaRPr lang="en-US" sz="4000" b="1" dirty="0">
              <a:latin typeface="Calibri" pitchFamily="34" charset="0"/>
              <a:cs typeface="Calibri" pitchFamily="34" charset="0"/>
            </a:endParaRPr>
          </a:p>
          <a:p>
            <a:pPr lvl="2">
              <a:buFont typeface="Wingdings" pitchFamily="2" charset="2"/>
              <a:buChar char="ü"/>
            </a:pPr>
            <a:r>
              <a:rPr lang="en-US" sz="3500" b="1" dirty="0">
                <a:latin typeface="Calibri" pitchFamily="34" charset="0"/>
                <a:cs typeface="Calibri" pitchFamily="34" charset="0"/>
              </a:rPr>
              <a:t>Funding and Resources</a:t>
            </a:r>
          </a:p>
          <a:p>
            <a:pPr lvl="2">
              <a:buFont typeface="Wingdings" pitchFamily="2" charset="2"/>
              <a:buChar char="ü"/>
            </a:pPr>
            <a:r>
              <a:rPr lang="en-US" sz="3500" b="1" dirty="0">
                <a:latin typeface="Calibri" pitchFamily="34" charset="0"/>
                <a:cs typeface="Calibri" pitchFamily="34" charset="0"/>
              </a:rPr>
              <a:t>Resource Utilization</a:t>
            </a:r>
          </a:p>
          <a:p>
            <a:pPr lvl="2">
              <a:buFont typeface="Wingdings" pitchFamily="2" charset="2"/>
              <a:buChar char="ü"/>
            </a:pPr>
            <a:r>
              <a:rPr lang="en-US" sz="3500" b="1" dirty="0">
                <a:latin typeface="Calibri" pitchFamily="34" charset="0"/>
                <a:cs typeface="Calibri" pitchFamily="34" charset="0"/>
              </a:rPr>
              <a:t>Quality</a:t>
            </a:r>
          </a:p>
          <a:p>
            <a:pPr lvl="2">
              <a:buFont typeface="Wingdings" pitchFamily="2" charset="2"/>
              <a:buChar char="ü"/>
            </a:pPr>
            <a:r>
              <a:rPr lang="en-US" sz="3500" b="1" dirty="0">
                <a:latin typeface="Calibri" pitchFamily="34" charset="0"/>
                <a:cs typeface="Calibri" pitchFamily="34" charset="0"/>
              </a:rPr>
              <a:t>Documentation and  Reporting Impact</a:t>
            </a:r>
          </a:p>
          <a:p>
            <a:pPr lvl="2">
              <a:buFont typeface="Wingdings" pitchFamily="2" charset="2"/>
              <a:buChar char="ü"/>
            </a:pPr>
            <a:r>
              <a:rPr lang="en-US" sz="3500" b="1" dirty="0">
                <a:latin typeface="Calibri" pitchFamily="34" charset="0"/>
                <a:cs typeface="Calibri" pitchFamily="34" charset="0"/>
              </a:rPr>
              <a:t>Marketing and Promotion</a:t>
            </a:r>
          </a:p>
          <a:p>
            <a:endParaRPr lang="en-US" dirty="0">
              <a:solidFill>
                <a:schemeClr val="bg1"/>
              </a:solidFill>
            </a:endParaRPr>
          </a:p>
        </p:txBody>
      </p:sp>
      <p:pic>
        <p:nvPicPr>
          <p:cNvPr id="8" name="Picture 7"/>
          <p:cNvPicPr>
            <a:picLocks noChangeAspect="1"/>
          </p:cNvPicPr>
          <p:nvPr/>
        </p:nvPicPr>
        <p:blipFill>
          <a:blip r:embed="rId3"/>
          <a:stretch>
            <a:fillRect/>
          </a:stretch>
        </p:blipFill>
        <p:spPr>
          <a:xfrm>
            <a:off x="6391552" y="2453315"/>
            <a:ext cx="2540000" cy="3822700"/>
          </a:xfrm>
          <a:prstGeom prst="rect">
            <a:avLst/>
          </a:prstGeom>
        </p:spPr>
      </p:pic>
    </p:spTree>
    <p:extLst>
      <p:ext uri="{BB962C8B-B14F-4D97-AF65-F5344CB8AC3E}">
        <p14:creationId xmlns:p14="http://schemas.microsoft.com/office/powerpoint/2010/main" val="211034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295" y="141805"/>
            <a:ext cx="9256295" cy="6716195"/>
          </a:xfrm>
          <a:prstGeom prst="rect">
            <a:avLst/>
          </a:prstGeom>
        </p:spPr>
      </p:pic>
      <p:cxnSp>
        <p:nvCxnSpPr>
          <p:cNvPr id="5" name="Straight Arrow Connector 4"/>
          <p:cNvCxnSpPr/>
          <p:nvPr/>
        </p:nvCxnSpPr>
        <p:spPr>
          <a:xfrm flipH="1">
            <a:off x="7772400" y="2362200"/>
            <a:ext cx="1143000" cy="46023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7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rtlCol="0">
            <a:normAutofit/>
          </a:bodyPr>
          <a:lstStyle/>
          <a:p>
            <a:pPr eaLnBrk="1" fontAlgn="auto" hangingPunct="1">
              <a:spcAft>
                <a:spcPts val="0"/>
              </a:spcAft>
              <a:buFont typeface="Arial"/>
              <a:buNone/>
              <a:defRPr/>
            </a:pPr>
            <a:endParaRPr lang="en-US">
              <a:ea typeface="+mn-ea"/>
              <a:cs typeface="+mn-cs"/>
            </a:endParaRPr>
          </a:p>
        </p:txBody>
      </p:sp>
      <p:pic>
        <p:nvPicPr>
          <p:cNvPr id="31746" name="Picture 2" descr="http://t3.gstatic.com/images?q=tbn:ANd9GcTMhAxTSUx0d2YhEq5UTYgcxki1n08T05-WstUXCzOCs0LmdgLR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3"/>
          <p:cNvSpPr>
            <a:spLocks noGrp="1"/>
          </p:cNvSpPr>
          <p:nvPr>
            <p:ph type="title"/>
          </p:nvPr>
        </p:nvSpPr>
        <p:spPr>
          <a:xfrm>
            <a:off x="457200" y="4038600"/>
            <a:ext cx="7772400" cy="1666875"/>
          </a:xfrm>
        </p:spPr>
        <p:txBody>
          <a:bodyPr>
            <a:normAutofit fontScale="90000"/>
          </a:bodyPr>
          <a:lstStyle/>
          <a:p>
            <a:pPr eaLnBrk="1" hangingPunct="1"/>
            <a:r>
              <a:rPr lang="en-US" sz="4600" cap="none" dirty="0">
                <a:solidFill>
                  <a:schemeClr val="tx1"/>
                </a:solidFill>
                <a:latin typeface="Calibri" charset="0"/>
              </a:rPr>
              <a:t>RECAP: WHAT IS COMPREHENSIVE </a:t>
            </a:r>
            <a:br>
              <a:rPr lang="en-US" sz="4600" cap="none" dirty="0">
                <a:solidFill>
                  <a:schemeClr val="tx1"/>
                </a:solidFill>
                <a:latin typeface="Calibri" charset="0"/>
              </a:rPr>
            </a:br>
            <a:r>
              <a:rPr lang="en-US" sz="4600" cap="none" dirty="0">
                <a:solidFill>
                  <a:schemeClr val="tx1"/>
                </a:solidFill>
                <a:latin typeface="Calibri" charset="0"/>
              </a:rPr>
              <a:t>SCHOOL MENTAL HEALTH? </a:t>
            </a:r>
            <a:br>
              <a:rPr lang="en-US" sz="4600" cap="none" dirty="0">
                <a:solidFill>
                  <a:schemeClr val="tx1"/>
                </a:solidFill>
                <a:latin typeface="Calibri" charset="0"/>
              </a:rPr>
            </a:br>
            <a:endParaRPr lang="en-US" sz="4600" cap="none" dirty="0">
              <a:solidFill>
                <a:schemeClr val="tx1"/>
              </a:solidFill>
              <a:latin typeface="Calibri" charset="0"/>
            </a:endParaRPr>
          </a:p>
        </p:txBody>
      </p:sp>
    </p:spTree>
    <p:extLst>
      <p:ext uri="{BB962C8B-B14F-4D97-AF65-F5344CB8AC3E}">
        <p14:creationId xmlns:p14="http://schemas.microsoft.com/office/powerpoint/2010/main" val="29151647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326" y="0"/>
            <a:ext cx="6042212" cy="1246094"/>
          </a:xfrm>
        </p:spPr>
        <p:txBody>
          <a:bodyPr>
            <a:normAutofit fontScale="90000"/>
          </a:bodyPr>
          <a:lstStyle/>
          <a:p>
            <a:r>
              <a:rPr lang="en-US" sz="4000" dirty="0">
                <a:solidFill>
                  <a:schemeClr val="tx1"/>
                </a:solidFill>
              </a:rPr>
              <a:t>Schools and School Districts Can Use SHAPE To:</a:t>
            </a:r>
          </a:p>
        </p:txBody>
      </p:sp>
      <p:sp>
        <p:nvSpPr>
          <p:cNvPr id="3" name="Content Placeholder 2"/>
          <p:cNvSpPr>
            <a:spLocks noGrp="1"/>
          </p:cNvSpPr>
          <p:nvPr>
            <p:ph sz="quarter" idx="1"/>
          </p:nvPr>
        </p:nvSpPr>
        <p:spPr>
          <a:xfrm>
            <a:off x="293665" y="1422120"/>
            <a:ext cx="5282382" cy="4525963"/>
          </a:xfrm>
        </p:spPr>
        <p:txBody>
          <a:bodyPr>
            <a:normAutofit/>
          </a:bodyPr>
          <a:lstStyle/>
          <a:p>
            <a:pPr marL="0" indent="0">
              <a:buNone/>
            </a:pPr>
            <a:r>
              <a:rPr lang="en-US" sz="2200" dirty="0"/>
              <a:t>Document your service array and multi-tiered services and supports</a:t>
            </a:r>
            <a:endParaRPr lang="en-US" sz="3000" dirty="0"/>
          </a:p>
          <a:p>
            <a:pPr marL="0" indent="0">
              <a:buNone/>
            </a:pPr>
            <a:endParaRPr lang="en-US" sz="2500" dirty="0"/>
          </a:p>
        </p:txBody>
      </p:sp>
      <p:sp>
        <p:nvSpPr>
          <p:cNvPr id="5" name="TextBox 4"/>
          <p:cNvSpPr txBox="1"/>
          <p:nvPr/>
        </p:nvSpPr>
        <p:spPr>
          <a:xfrm>
            <a:off x="2057400" y="6227058"/>
            <a:ext cx="5257800" cy="630942"/>
          </a:xfrm>
          <a:prstGeom prst="rect">
            <a:avLst/>
          </a:prstGeom>
          <a:noFill/>
        </p:spPr>
        <p:txBody>
          <a:bodyPr wrap="square" rtlCol="0">
            <a:spAutoFit/>
          </a:bodyPr>
          <a:lstStyle/>
          <a:p>
            <a:pPr defTabSz="914400">
              <a:defRPr/>
            </a:pPr>
            <a:r>
              <a:rPr lang="en-US" sz="3500" b="1" u="sng" dirty="0">
                <a:solidFill>
                  <a:srgbClr val="002060"/>
                </a:solidFill>
              </a:rPr>
              <a:t>www.theshapesystem.com</a:t>
            </a: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4443" y="1483729"/>
            <a:ext cx="3701514" cy="236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3352800" y="2001133"/>
            <a:ext cx="1905000" cy="7420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endParaRPr lang="en-US" sz="2500" dirty="0">
              <a:solidFill>
                <a:prstClr val="black"/>
              </a:solidFill>
            </a:endParaRPr>
          </a:p>
        </p:txBody>
      </p:sp>
      <p:pic>
        <p:nvPicPr>
          <p:cNvPr id="8" name="Picture 7"/>
          <p:cNvPicPr>
            <a:picLocks noChangeAspect="1"/>
          </p:cNvPicPr>
          <p:nvPr/>
        </p:nvPicPr>
        <p:blipFill>
          <a:blip r:embed="rId4"/>
          <a:stretch>
            <a:fillRect/>
          </a:stretch>
        </p:blipFill>
        <p:spPr>
          <a:xfrm>
            <a:off x="645638" y="2340967"/>
            <a:ext cx="3018794" cy="3746604"/>
          </a:xfrm>
          <a:prstGeom prst="rect">
            <a:avLst/>
          </a:prstGeom>
          <a:ln>
            <a:solidFill>
              <a:schemeClr val="bg1">
                <a:lumMod val="75000"/>
              </a:schemeClr>
            </a:solidFill>
          </a:ln>
        </p:spPr>
      </p:pic>
      <p:pic>
        <p:nvPicPr>
          <p:cNvPr id="9" name="Picture 8"/>
          <p:cNvPicPr>
            <a:picLocks noChangeAspect="1"/>
          </p:cNvPicPr>
          <p:nvPr/>
        </p:nvPicPr>
        <p:blipFill>
          <a:blip r:embed="rId5"/>
          <a:stretch>
            <a:fillRect/>
          </a:stretch>
        </p:blipFill>
        <p:spPr>
          <a:xfrm>
            <a:off x="3519102" y="2668213"/>
            <a:ext cx="2939693" cy="3687687"/>
          </a:xfrm>
          <a:prstGeom prst="rect">
            <a:avLst/>
          </a:prstGeom>
          <a:ln>
            <a:solidFill>
              <a:schemeClr val="bg1">
                <a:lumMod val="75000"/>
              </a:schemeClr>
            </a:solidFill>
          </a:ln>
        </p:spPr>
      </p:pic>
    </p:spTree>
    <p:extLst>
      <p:ext uri="{BB962C8B-B14F-4D97-AF65-F5344CB8AC3E}">
        <p14:creationId xmlns:p14="http://schemas.microsoft.com/office/powerpoint/2010/main" val="103083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164" y="147306"/>
            <a:ext cx="6241593" cy="1143000"/>
          </a:xfrm>
        </p:spPr>
        <p:txBody>
          <a:bodyPr>
            <a:normAutofit fontScale="90000"/>
          </a:bodyPr>
          <a:lstStyle/>
          <a:p>
            <a:r>
              <a:rPr lang="en-US" sz="4000" dirty="0">
                <a:solidFill>
                  <a:schemeClr val="tx1"/>
                </a:solidFill>
              </a:rPr>
              <a:t>Schools and School Districts Can Use SHAPE To:</a:t>
            </a:r>
          </a:p>
        </p:txBody>
      </p:sp>
      <p:sp>
        <p:nvSpPr>
          <p:cNvPr id="3" name="Content Placeholder 2"/>
          <p:cNvSpPr>
            <a:spLocks noGrp="1"/>
          </p:cNvSpPr>
          <p:nvPr>
            <p:ph sz="quarter" idx="1"/>
          </p:nvPr>
        </p:nvSpPr>
        <p:spPr>
          <a:xfrm>
            <a:off x="330657" y="1502402"/>
            <a:ext cx="6515100" cy="4525963"/>
          </a:xfrm>
        </p:spPr>
        <p:txBody>
          <a:bodyPr>
            <a:normAutofit/>
          </a:bodyPr>
          <a:lstStyle/>
          <a:p>
            <a:pPr marL="0" indent="0">
              <a:buNone/>
            </a:pPr>
            <a:r>
              <a:rPr lang="en-US" sz="2200" dirty="0"/>
              <a:t>Advance a data-driven mental health team process for the school or district</a:t>
            </a:r>
          </a:p>
          <a:p>
            <a:pPr lvl="1"/>
            <a:r>
              <a:rPr lang="en-US" sz="2200" dirty="0"/>
              <a:t>Strategic Team Planning</a:t>
            </a:r>
          </a:p>
          <a:p>
            <a:pPr lvl="1"/>
            <a:r>
              <a:rPr lang="en-US" sz="2200" dirty="0"/>
              <a:t>Free Custom Reports</a:t>
            </a:r>
          </a:p>
          <a:p>
            <a:pPr marL="0" indent="0">
              <a:buNone/>
            </a:pPr>
            <a:endParaRPr lang="en-US" sz="2500" dirty="0"/>
          </a:p>
        </p:txBody>
      </p:sp>
      <p:sp>
        <p:nvSpPr>
          <p:cNvPr id="5" name="TextBox 4"/>
          <p:cNvSpPr txBox="1"/>
          <p:nvPr/>
        </p:nvSpPr>
        <p:spPr>
          <a:xfrm>
            <a:off x="2057400" y="6094405"/>
            <a:ext cx="5257800" cy="630942"/>
          </a:xfrm>
          <a:prstGeom prst="rect">
            <a:avLst/>
          </a:prstGeom>
          <a:noFill/>
        </p:spPr>
        <p:txBody>
          <a:bodyPr wrap="square" rtlCol="0">
            <a:spAutoFit/>
          </a:bodyPr>
          <a:lstStyle/>
          <a:p>
            <a:pPr defTabSz="914400">
              <a:defRPr/>
            </a:pPr>
            <a:r>
              <a:rPr lang="en-US" sz="3500" b="1" u="sng" dirty="0">
                <a:solidFill>
                  <a:srgbClr val="002060"/>
                </a:solidFill>
              </a:rPr>
              <a:t>www.theshapesystem.com</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36" y="3149597"/>
            <a:ext cx="2750007" cy="2970204"/>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066725"/>
            <a:ext cx="2576552" cy="28956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4429" y="3086898"/>
            <a:ext cx="2516892" cy="3030737"/>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370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220"/>
            <a:ext cx="6705600" cy="1143000"/>
          </a:xfrm>
        </p:spPr>
        <p:txBody>
          <a:bodyPr>
            <a:normAutofit fontScale="90000"/>
          </a:bodyPr>
          <a:lstStyle/>
          <a:p>
            <a:r>
              <a:rPr lang="en-US" sz="4000" dirty="0">
                <a:solidFill>
                  <a:schemeClr val="tx1"/>
                </a:solidFill>
              </a:rPr>
              <a:t>Schools and School Districts Can Use SHAPE To:</a:t>
            </a:r>
          </a:p>
        </p:txBody>
      </p:sp>
      <p:sp>
        <p:nvSpPr>
          <p:cNvPr id="3" name="Content Placeholder 2"/>
          <p:cNvSpPr>
            <a:spLocks noGrp="1"/>
          </p:cNvSpPr>
          <p:nvPr>
            <p:ph sz="quarter" idx="1"/>
          </p:nvPr>
        </p:nvSpPr>
        <p:spPr>
          <a:xfrm>
            <a:off x="609600" y="1997193"/>
            <a:ext cx="1823819" cy="3212634"/>
          </a:xfrm>
        </p:spPr>
        <p:txBody>
          <a:bodyPr>
            <a:normAutofit/>
          </a:bodyPr>
          <a:lstStyle/>
          <a:p>
            <a:pPr marL="0" indent="0">
              <a:buNone/>
            </a:pPr>
            <a:r>
              <a:rPr lang="en-US" sz="2200" dirty="0"/>
              <a:t>Access targeted resources to help advance your school mental health quality and sustainability</a:t>
            </a:r>
          </a:p>
          <a:p>
            <a:pPr marL="0" indent="0">
              <a:buNone/>
            </a:pPr>
            <a:endParaRPr lang="en-US" sz="2500" dirty="0"/>
          </a:p>
        </p:txBody>
      </p:sp>
      <p:pic>
        <p:nvPicPr>
          <p:cNvPr id="7" name="Picture 6"/>
          <p:cNvPicPr/>
          <p:nvPr/>
        </p:nvPicPr>
        <p:blipFill rotWithShape="1">
          <a:blip r:embed="rId3"/>
          <a:srcRect l="5429" t="8947" r="38501" b="8569"/>
          <a:stretch/>
        </p:blipFill>
        <p:spPr bwMode="auto">
          <a:xfrm>
            <a:off x="2604247" y="1934559"/>
            <a:ext cx="5943600" cy="4896547"/>
          </a:xfrm>
          <a:prstGeom prst="rect">
            <a:avLst/>
          </a:prstGeom>
          <a:ln>
            <a:noFill/>
          </a:ln>
          <a:extLst>
            <a:ext uri="{53640926-AAD7-44D8-BBD7-CCE9431645EC}">
              <a14:shadowObscured xmlns:a14="http://schemas.microsoft.com/office/drawing/2010/main"/>
            </a:ext>
          </a:extLst>
        </p:spPr>
      </p:pic>
      <p:cxnSp>
        <p:nvCxnSpPr>
          <p:cNvPr id="9" name="Straight Arrow Connector 8"/>
          <p:cNvCxnSpPr/>
          <p:nvPr/>
        </p:nvCxnSpPr>
        <p:spPr>
          <a:xfrm flipH="1">
            <a:off x="6430433" y="4191000"/>
            <a:ext cx="1600200" cy="101882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784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108" y="63858"/>
            <a:ext cx="6553200" cy="1143000"/>
          </a:xfrm>
        </p:spPr>
        <p:txBody>
          <a:bodyPr>
            <a:normAutofit fontScale="90000"/>
          </a:bodyPr>
          <a:lstStyle/>
          <a:p>
            <a:r>
              <a:rPr lang="en-US" sz="4000" dirty="0">
                <a:solidFill>
                  <a:schemeClr val="tx1"/>
                </a:solidFill>
              </a:rPr>
              <a:t>Schools and School Districts Can Use SHAPE To:</a:t>
            </a:r>
          </a:p>
        </p:txBody>
      </p:sp>
      <p:sp>
        <p:nvSpPr>
          <p:cNvPr id="3" name="Content Placeholder 2"/>
          <p:cNvSpPr>
            <a:spLocks noGrp="1"/>
          </p:cNvSpPr>
          <p:nvPr>
            <p:ph sz="quarter" idx="1"/>
          </p:nvPr>
        </p:nvSpPr>
        <p:spPr>
          <a:xfrm>
            <a:off x="380999" y="1219200"/>
            <a:ext cx="4267201" cy="4525963"/>
          </a:xfrm>
        </p:spPr>
        <p:txBody>
          <a:bodyPr>
            <a:normAutofit/>
          </a:bodyPr>
          <a:lstStyle/>
          <a:p>
            <a:pPr marL="0" indent="0">
              <a:buNone/>
            </a:pPr>
            <a:endParaRPr lang="en-US" sz="2200" dirty="0"/>
          </a:p>
          <a:p>
            <a:pPr marL="0" indent="0">
              <a:buNone/>
            </a:pPr>
            <a:r>
              <a:rPr lang="en-US" sz="2200" dirty="0"/>
              <a:t>Achieve SHAPE Recognition to increase opportunities for federal, state and local funding</a:t>
            </a:r>
          </a:p>
          <a:p>
            <a:pPr marL="0" indent="0">
              <a:buNone/>
            </a:pPr>
            <a:endParaRPr lang="en-US"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6" y="2667000"/>
            <a:ext cx="6815043" cy="420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21984">
            <a:off x="6680067" y="2740515"/>
            <a:ext cx="2542622" cy="19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385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Features of SHAPE</a:t>
            </a:r>
          </a:p>
        </p:txBody>
      </p:sp>
      <p:sp>
        <p:nvSpPr>
          <p:cNvPr id="3" name="Content Placeholder 2"/>
          <p:cNvSpPr>
            <a:spLocks noGrp="1"/>
          </p:cNvSpPr>
          <p:nvPr>
            <p:ph idx="1"/>
          </p:nvPr>
        </p:nvSpPr>
        <p:spPr>
          <a:xfrm>
            <a:off x="457200" y="1417638"/>
            <a:ext cx="8229600" cy="5440362"/>
          </a:xfrm>
        </p:spPr>
        <p:txBody>
          <a:bodyPr>
            <a:normAutofit fontScale="47500" lnSpcReduction="20000"/>
          </a:bodyPr>
          <a:lstStyle/>
          <a:p>
            <a:pPr marL="0" indent="0">
              <a:buNone/>
            </a:pPr>
            <a:r>
              <a:rPr lang="en-US" sz="4600" b="1" dirty="0">
                <a:solidFill>
                  <a:srgbClr val="002060"/>
                </a:solidFill>
              </a:rPr>
              <a:t>SHAPE - Trauma-Responsive Schools (TRS)</a:t>
            </a:r>
            <a:endParaRPr lang="en-US" dirty="0"/>
          </a:p>
          <a:p>
            <a:r>
              <a:rPr lang="en-US" dirty="0"/>
              <a:t>Co-developed by the NCTSN, Treatment and Services Adaptation Center for Resiliency, Hope and Wellness in Schools (</a:t>
            </a:r>
            <a:r>
              <a:rPr lang="en-US" dirty="0">
                <a:hlinkClick r:id="rId2"/>
              </a:rPr>
              <a:t>www.traumaawareschools.org)</a:t>
            </a:r>
            <a:r>
              <a:rPr lang="en-US" dirty="0"/>
              <a:t> and CSMH (</a:t>
            </a:r>
            <a:r>
              <a:rPr lang="en-US" dirty="0">
                <a:hlinkClick r:id="rId3"/>
              </a:rPr>
              <a:t>http://csmh.umaryland.edu</a:t>
            </a:r>
            <a:r>
              <a:rPr lang="en-US" dirty="0"/>
              <a:t>) </a:t>
            </a:r>
          </a:p>
          <a:p>
            <a:pPr marL="0" indent="0">
              <a:buNone/>
            </a:pPr>
            <a:endParaRPr lang="en-US" dirty="0"/>
          </a:p>
          <a:p>
            <a:pPr marL="0" indent="0">
              <a:buNone/>
            </a:pPr>
            <a:r>
              <a:rPr lang="en-US" dirty="0"/>
              <a:t>Domains: </a:t>
            </a:r>
          </a:p>
          <a:p>
            <a:pPr>
              <a:buFont typeface="Wingdings" charset="2"/>
              <a:buChar char="ü"/>
            </a:pPr>
            <a:r>
              <a:rPr lang="en-US" sz="4000" b="1" dirty="0">
                <a:solidFill>
                  <a:srgbClr val="002060"/>
                </a:solidFill>
              </a:rPr>
              <a:t>School-wide Safety </a:t>
            </a:r>
            <a:r>
              <a:rPr lang="en-US" sz="4000" dirty="0"/>
              <a:t>(e.g., predictable routines, physical safety)</a:t>
            </a:r>
          </a:p>
          <a:p>
            <a:pPr>
              <a:buFont typeface="Wingdings" charset="2"/>
              <a:buChar char="ü"/>
            </a:pPr>
            <a:r>
              <a:rPr lang="en-US" sz="4000" b="1" dirty="0">
                <a:solidFill>
                  <a:srgbClr val="002060"/>
                </a:solidFill>
              </a:rPr>
              <a:t>School-wide Programming </a:t>
            </a:r>
            <a:r>
              <a:rPr lang="en-US" sz="4000" dirty="0"/>
              <a:t>(e.g., restorative justice, culturally responsive teaching)</a:t>
            </a:r>
          </a:p>
          <a:p>
            <a:pPr>
              <a:buFont typeface="Wingdings" charset="2"/>
              <a:buChar char="ü"/>
            </a:pPr>
            <a:r>
              <a:rPr lang="en-US" sz="4000" b="1" dirty="0">
                <a:solidFill>
                  <a:srgbClr val="002060"/>
                </a:solidFill>
              </a:rPr>
              <a:t>Staff Trauma Knowledge </a:t>
            </a:r>
            <a:r>
              <a:rPr lang="en-US" sz="4000" dirty="0"/>
              <a:t>(e.g., school/classroom impact of trauma, neurological impact)</a:t>
            </a:r>
          </a:p>
          <a:p>
            <a:pPr>
              <a:buFont typeface="Wingdings" charset="2"/>
              <a:buChar char="ü"/>
            </a:pPr>
            <a:r>
              <a:rPr lang="en-US" sz="4000" b="1" dirty="0">
                <a:solidFill>
                  <a:srgbClr val="002060"/>
                </a:solidFill>
              </a:rPr>
              <a:t>Staff Trauma Skills </a:t>
            </a:r>
            <a:r>
              <a:rPr lang="en-US" sz="4000" dirty="0"/>
              <a:t>(e.g., trauma-informed communication, de-escalation)</a:t>
            </a:r>
          </a:p>
          <a:p>
            <a:pPr>
              <a:buFont typeface="Wingdings" charset="2"/>
              <a:buChar char="ü"/>
            </a:pPr>
            <a:r>
              <a:rPr lang="en-US" sz="4000" b="1" dirty="0">
                <a:solidFill>
                  <a:srgbClr val="002060"/>
                </a:solidFill>
              </a:rPr>
              <a:t>Early Intervention Activities </a:t>
            </a:r>
            <a:r>
              <a:rPr lang="en-US" sz="4000" dirty="0"/>
              <a:t>(e.g., trauma screening, early intervention evidence-based trauma practices)</a:t>
            </a:r>
          </a:p>
          <a:p>
            <a:pPr>
              <a:buFont typeface="Wingdings" charset="2"/>
              <a:buChar char="ü"/>
            </a:pPr>
            <a:r>
              <a:rPr lang="en-US" sz="4000" b="1" dirty="0">
                <a:solidFill>
                  <a:srgbClr val="002060"/>
                </a:solidFill>
              </a:rPr>
              <a:t>Targeted Intervention Activities</a:t>
            </a:r>
            <a:r>
              <a:rPr lang="en-US" sz="4000" dirty="0"/>
              <a:t> (e.g., School-based Trauma Treatments, Referrals)</a:t>
            </a:r>
          </a:p>
          <a:p>
            <a:pPr>
              <a:buFont typeface="Wingdings" charset="2"/>
              <a:buChar char="ü"/>
            </a:pPr>
            <a:r>
              <a:rPr lang="en-US" sz="4000" b="1" dirty="0">
                <a:solidFill>
                  <a:srgbClr val="002060"/>
                </a:solidFill>
              </a:rPr>
              <a:t>Staff Wellness/Burnout/Secondary Traumatic Stress </a:t>
            </a:r>
            <a:r>
              <a:rPr lang="en-US" sz="4000" dirty="0"/>
              <a:t>(e.g., Staff Assessment, Staff Supports)</a:t>
            </a:r>
          </a:p>
          <a:p>
            <a:pPr marL="0" indent="0">
              <a:buNone/>
            </a:pPr>
            <a:endParaRPr lang="en-US" dirty="0"/>
          </a:p>
          <a:p>
            <a:pPr marL="0" indent="0">
              <a:buNone/>
            </a:pPr>
            <a:r>
              <a:rPr lang="en-US" i="1" dirty="0"/>
              <a:t>All items are on a 6-point Likert scale reflecting degree of implementation</a:t>
            </a:r>
          </a:p>
        </p:txBody>
      </p:sp>
    </p:spTree>
    <p:extLst>
      <p:ext uri="{BB962C8B-B14F-4D97-AF65-F5344CB8AC3E}">
        <p14:creationId xmlns:p14="http://schemas.microsoft.com/office/powerpoint/2010/main" val="1624547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88" y="161554"/>
            <a:ext cx="8975011" cy="6696445"/>
            <a:chOff x="1478828" y="-18472"/>
            <a:chExt cx="8782772" cy="6310975"/>
          </a:xfrm>
        </p:grpSpPr>
        <p:pic>
          <p:nvPicPr>
            <p:cNvPr id="2" name="Picture 1"/>
            <p:cNvPicPr>
              <a:picLocks noChangeAspect="1"/>
            </p:cNvPicPr>
            <p:nvPr/>
          </p:nvPicPr>
          <p:blipFill rotWithShape="1">
            <a:blip r:embed="rId3"/>
            <a:srcRect b="84962"/>
            <a:stretch/>
          </p:blipFill>
          <p:spPr>
            <a:xfrm>
              <a:off x="1478828" y="-18472"/>
              <a:ext cx="8782772" cy="1034472"/>
            </a:xfrm>
            <a:prstGeom prst="rect">
              <a:avLst/>
            </a:prstGeom>
          </p:spPr>
        </p:pic>
        <p:pic>
          <p:nvPicPr>
            <p:cNvPr id="3" name="Picture 2"/>
            <p:cNvPicPr>
              <a:picLocks noChangeAspect="1"/>
            </p:cNvPicPr>
            <p:nvPr/>
          </p:nvPicPr>
          <p:blipFill rotWithShape="1">
            <a:blip r:embed="rId3"/>
            <a:srcRect t="23295"/>
            <a:stretch/>
          </p:blipFill>
          <p:spPr>
            <a:xfrm>
              <a:off x="1478828" y="1016000"/>
              <a:ext cx="8782772" cy="5276503"/>
            </a:xfrm>
            <a:prstGeom prst="rect">
              <a:avLst/>
            </a:prstGeom>
          </p:spPr>
        </p:pic>
      </p:grpSp>
      <p:sp>
        <p:nvSpPr>
          <p:cNvPr id="5" name="Oval 4"/>
          <p:cNvSpPr/>
          <p:nvPr/>
        </p:nvSpPr>
        <p:spPr>
          <a:xfrm>
            <a:off x="317664" y="3004458"/>
            <a:ext cx="1854036" cy="310564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Tree>
    <p:extLst>
      <p:ext uri="{BB962C8B-B14F-4D97-AF65-F5344CB8AC3E}">
        <p14:creationId xmlns:p14="http://schemas.microsoft.com/office/powerpoint/2010/main" val="66716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28730" y="151364"/>
            <a:ext cx="8097837" cy="742950"/>
          </a:xfrm>
        </p:spPr>
        <p:txBody>
          <a:bodyPr>
            <a:normAutofit fontScale="90000"/>
          </a:bodyPr>
          <a:lstStyle/>
          <a:p>
            <a:pPr eaLnBrk="1" hangingPunct="1"/>
            <a:r>
              <a:rPr lang="en-US" altLang="en-US" sz="4400" dirty="0">
                <a:solidFill>
                  <a:srgbClr val="5B517C"/>
                </a:solidFill>
                <a:latin typeface="Calibri" panose="020F0502020204030204" pitchFamily="34" charset="0"/>
                <a:cs typeface="Calibri" panose="020F0502020204030204" pitchFamily="34" charset="0"/>
              </a:rPr>
              <a:t>Schools and Districts Using SHAPE</a:t>
            </a:r>
            <a:endParaRPr lang="en-US" altLang="en-US" sz="4400" dirty="0">
              <a:solidFill>
                <a:schemeClr val="bg2"/>
              </a:solidFill>
              <a:latin typeface="Calibri" panose="020F0502020204030204" pitchFamily="34" charset="0"/>
              <a:cs typeface="Calibri" panose="020F0502020204030204" pitchFamily="34" charset="0"/>
            </a:endParaRPr>
          </a:p>
        </p:txBody>
      </p:sp>
      <p:sp>
        <p:nvSpPr>
          <p:cNvPr id="30724" name="TextBox 5"/>
          <p:cNvSpPr txBox="1">
            <a:spLocks noChangeArrowheads="1"/>
          </p:cNvSpPr>
          <p:nvPr/>
        </p:nvSpPr>
        <p:spPr bwMode="auto">
          <a:xfrm>
            <a:off x="7355346" y="22210"/>
            <a:ext cx="1760538" cy="3785652"/>
          </a:xfrm>
          <a:prstGeom prst="rect">
            <a:avLst/>
          </a:prstGeom>
          <a:solidFill>
            <a:srgbClr val="FFFF00"/>
          </a:solidFill>
          <a:ln>
            <a:noFill/>
          </a:ln>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defRPr>
            </a:lvl9pPr>
          </a:lstStyle>
          <a:p>
            <a:pPr defTabSz="914400" fontAlgn="base">
              <a:spcBef>
                <a:spcPct val="0"/>
              </a:spcBef>
              <a:spcAft>
                <a:spcPct val="0"/>
              </a:spcAft>
              <a:defRPr/>
            </a:pPr>
            <a:r>
              <a:rPr lang="en-US" altLang="en-US" sz="1600" b="1" u="sng" dirty="0">
                <a:solidFill>
                  <a:prstClr val="black"/>
                </a:solidFill>
                <a:latin typeface="Calibri" panose="020F0502020204030204" pitchFamily="34" charset="0"/>
                <a:cs typeface="Calibri" panose="020F0502020204030204" pitchFamily="34" charset="0"/>
              </a:rPr>
              <a:t>State Teams:</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Arkansas</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Connecticut</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Delaware</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Indiana</a:t>
            </a:r>
          </a:p>
          <a:p>
            <a:pPr defTabSz="914400" fontAlgn="base">
              <a:spcBef>
                <a:spcPct val="0"/>
              </a:spcBef>
              <a:spcAft>
                <a:spcPct val="0"/>
              </a:spcAft>
              <a:defRPr/>
            </a:pPr>
            <a:r>
              <a:rPr lang="en-US" altLang="en-US" sz="1600" b="1" dirty="0">
                <a:solidFill>
                  <a:srgbClr val="537A8E"/>
                </a:solidFill>
                <a:latin typeface="Calibri" panose="020F0502020204030204" pitchFamily="34" charset="0"/>
                <a:cs typeface="Calibri" panose="020F0502020204030204" pitchFamily="34" charset="0"/>
              </a:rPr>
              <a:t>Massachusetts</a:t>
            </a:r>
          </a:p>
          <a:p>
            <a:pPr defTabSz="914400" fontAlgn="base">
              <a:spcBef>
                <a:spcPct val="0"/>
              </a:spcBef>
              <a:spcAft>
                <a:spcPct val="0"/>
              </a:spcAft>
              <a:defRPr/>
            </a:pPr>
            <a:r>
              <a:rPr lang="en-US" altLang="en-US" sz="1600" b="1" dirty="0">
                <a:solidFill>
                  <a:srgbClr val="537A8E"/>
                </a:solidFill>
                <a:latin typeface="Calibri" panose="020F0502020204030204" pitchFamily="34" charset="0"/>
                <a:cs typeface="Calibri" panose="020F0502020204030204" pitchFamily="34" charset="0"/>
              </a:rPr>
              <a:t>New Hampshire</a:t>
            </a:r>
          </a:p>
          <a:p>
            <a:pPr defTabSz="914400" fontAlgn="base">
              <a:spcBef>
                <a:spcPct val="0"/>
              </a:spcBef>
              <a:spcAft>
                <a:spcPct val="0"/>
              </a:spcAft>
              <a:defRPr/>
            </a:pPr>
            <a:r>
              <a:rPr lang="en-US" altLang="en-US" sz="1600" b="1" dirty="0">
                <a:solidFill>
                  <a:srgbClr val="537A8E"/>
                </a:solidFill>
                <a:latin typeface="Calibri" panose="020F0502020204030204" pitchFamily="34" charset="0"/>
                <a:cs typeface="Calibri" panose="020F0502020204030204" pitchFamily="34" charset="0"/>
              </a:rPr>
              <a:t>New York City</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North Carolina</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Oklahoma</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Rhode Island</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Texas (Houston)</a:t>
            </a:r>
          </a:p>
          <a:p>
            <a:pPr defTabSz="914400" fontAlgn="base">
              <a:spcBef>
                <a:spcPct val="0"/>
              </a:spcBef>
              <a:spcAft>
                <a:spcPct val="0"/>
              </a:spcAft>
              <a:defRPr/>
            </a:pPr>
            <a:r>
              <a:rPr lang="en-US" altLang="en-US" sz="1600" b="1" dirty="0">
                <a:solidFill>
                  <a:srgbClr val="537A8E"/>
                </a:solidFill>
                <a:latin typeface="Calibri" panose="020F0502020204030204" pitchFamily="34" charset="0"/>
                <a:cs typeface="Calibri" panose="020F0502020204030204" pitchFamily="34" charset="0"/>
              </a:rPr>
              <a:t>Washington</a:t>
            </a:r>
          </a:p>
          <a:p>
            <a:pPr defTabSz="914400" fontAlgn="base">
              <a:spcBef>
                <a:spcPct val="0"/>
              </a:spcBef>
              <a:spcAft>
                <a:spcPct val="0"/>
              </a:spcAft>
              <a:defRPr/>
            </a:pPr>
            <a:r>
              <a:rPr lang="en-US" altLang="en-US" sz="1600" b="1" dirty="0">
                <a:solidFill>
                  <a:srgbClr val="537A8E"/>
                </a:solidFill>
                <a:latin typeface="Calibri" panose="020F0502020204030204" pitchFamily="34" charset="0"/>
                <a:cs typeface="Calibri" panose="020F0502020204030204" pitchFamily="34" charset="0"/>
              </a:rPr>
              <a:t>Wisconsin</a:t>
            </a:r>
          </a:p>
          <a:p>
            <a:pPr defTabSz="914400" fontAlgn="base">
              <a:spcBef>
                <a:spcPct val="0"/>
              </a:spcBef>
              <a:spcAft>
                <a:spcPct val="0"/>
              </a:spcAft>
              <a:defRPr/>
            </a:pPr>
            <a:r>
              <a:rPr lang="en-US" altLang="en-US" sz="1600" dirty="0">
                <a:solidFill>
                  <a:srgbClr val="537A8E"/>
                </a:solidFill>
                <a:latin typeface="Calibri" panose="020F0502020204030204" pitchFamily="34" charset="0"/>
                <a:cs typeface="Calibri" panose="020F0502020204030204" pitchFamily="34" charset="0"/>
              </a:rPr>
              <a:t>Wyoming</a:t>
            </a:r>
          </a:p>
        </p:txBody>
      </p:sp>
      <p:sp>
        <p:nvSpPr>
          <p:cNvPr id="30725" name="TextBox 1"/>
          <p:cNvSpPr txBox="1">
            <a:spLocks noChangeArrowheads="1"/>
          </p:cNvSpPr>
          <p:nvPr/>
        </p:nvSpPr>
        <p:spPr bwMode="auto">
          <a:xfrm>
            <a:off x="128731" y="1054100"/>
            <a:ext cx="2660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defRPr>
            </a:lvl9pPr>
          </a:lstStyle>
          <a:p>
            <a:pPr defTabSz="914400" eaLnBrk="0" fontAlgn="base" hangingPunct="0">
              <a:spcBef>
                <a:spcPct val="0"/>
              </a:spcBef>
              <a:spcAft>
                <a:spcPct val="0"/>
              </a:spcAft>
              <a:defRPr/>
            </a:pPr>
            <a:r>
              <a:rPr lang="en-US" altLang="en-US" dirty="0">
                <a:solidFill>
                  <a:prstClr val="black"/>
                </a:solidFill>
                <a:latin typeface="Calibri" panose="020F0502020204030204" pitchFamily="34" charset="0"/>
                <a:cs typeface="Calibri" panose="020F0502020204030204" pitchFamily="34" charset="0"/>
              </a:rPr>
              <a:t>Schools and districts in </a:t>
            </a:r>
            <a:r>
              <a:rPr lang="en-US" altLang="en-US" b="1" dirty="0">
                <a:solidFill>
                  <a:prstClr val="black"/>
                </a:solidFill>
                <a:latin typeface="Calibri" panose="020F0502020204030204" pitchFamily="34" charset="0"/>
                <a:cs typeface="Calibri" panose="020F0502020204030204" pitchFamily="34" charset="0"/>
              </a:rPr>
              <a:t>49 states + Washington </a:t>
            </a:r>
            <a:r>
              <a:rPr lang="en-US" altLang="en-US" b="1">
                <a:solidFill>
                  <a:prstClr val="black"/>
                </a:solidFill>
                <a:latin typeface="Calibri" panose="020F0502020204030204" pitchFamily="34" charset="0"/>
                <a:cs typeface="Calibri" panose="020F0502020204030204" pitchFamily="34" charset="0"/>
              </a:rPr>
              <a:t>DC</a:t>
            </a:r>
            <a:r>
              <a:rPr lang="en-US" altLang="en-US">
                <a:solidFill>
                  <a:prstClr val="black"/>
                </a:solidFill>
                <a:latin typeface="Calibri" panose="020F0502020204030204" pitchFamily="34" charset="0"/>
                <a:cs typeface="Calibri" panose="020F0502020204030204" pitchFamily="34" charset="0"/>
              </a:rPr>
              <a:t> completed </a:t>
            </a:r>
            <a:r>
              <a:rPr lang="en-US" altLang="en-US" dirty="0">
                <a:solidFill>
                  <a:prstClr val="black"/>
                </a:solidFill>
                <a:latin typeface="Calibri" panose="020F0502020204030204" pitchFamily="34" charset="0"/>
                <a:cs typeface="Calibri" panose="020F0502020204030204" pitchFamily="34" charset="0"/>
              </a:rPr>
              <a:t>the School Mental </a:t>
            </a:r>
            <a:r>
              <a:rPr lang="en-US" altLang="en-US">
                <a:solidFill>
                  <a:prstClr val="black"/>
                </a:solidFill>
                <a:latin typeface="Calibri" panose="020F0502020204030204" pitchFamily="34" charset="0"/>
                <a:cs typeface="Calibri" panose="020F0502020204030204" pitchFamily="34" charset="0"/>
              </a:rPr>
              <a:t>Health Census and using SHAPE</a:t>
            </a:r>
            <a:endParaRPr lang="en-US" altLang="en-US" dirty="0">
              <a:solidFill>
                <a:prstClr val="black"/>
              </a:solidFill>
              <a:latin typeface="Calibri" panose="020F0502020204030204" pitchFamily="34" charset="0"/>
              <a:cs typeface="Calibri" panose="020F0502020204030204" pitchFamily="34" charset="0"/>
            </a:endParaRPr>
          </a:p>
        </p:txBody>
      </p:sp>
      <p:pic>
        <p:nvPicPr>
          <p:cNvPr id="307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9513" y="5878513"/>
            <a:ext cx="140652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203" y="928452"/>
            <a:ext cx="4398591" cy="2346712"/>
          </a:xfrm>
          <a:prstGeom prst="rect">
            <a:avLst/>
          </a:prstGeom>
        </p:spPr>
      </p:pic>
      <p:sp>
        <p:nvSpPr>
          <p:cNvPr id="7" name="TextBox 6"/>
          <p:cNvSpPr txBox="1"/>
          <p:nvPr/>
        </p:nvSpPr>
        <p:spPr>
          <a:xfrm>
            <a:off x="0" y="3181283"/>
            <a:ext cx="4303309" cy="3616375"/>
          </a:xfrm>
          <a:prstGeom prst="rect">
            <a:avLst/>
          </a:prstGeom>
          <a:noFill/>
        </p:spPr>
        <p:txBody>
          <a:bodyPr wrap="square" rtlCol="0">
            <a:spAutoFit/>
          </a:bodyPr>
          <a:lstStyle/>
          <a:p>
            <a:pPr algn="ctr">
              <a:defRPr/>
            </a:pPr>
            <a:r>
              <a:rPr lang="en-US" sz="1400" b="1" dirty="0">
                <a:solidFill>
                  <a:prstClr val="black"/>
                </a:solidFill>
                <a:latin typeface="Calibri" panose="020F0502020204030204" pitchFamily="34" charset="0"/>
                <a:cs typeface="Calibri" panose="020F0502020204030204" pitchFamily="34" charset="0"/>
              </a:rPr>
              <a:t>COHORT I</a:t>
            </a:r>
          </a:p>
          <a:p>
            <a:pPr algn="ctr">
              <a:spcAft>
                <a:spcPts val="600"/>
              </a:spcAft>
              <a:defRPr/>
            </a:pPr>
            <a:r>
              <a:rPr lang="en-US" sz="1400" b="1" i="1" dirty="0">
                <a:solidFill>
                  <a:prstClr val="black"/>
                </a:solidFill>
                <a:latin typeface="Calibri" panose="020F0502020204030204" pitchFamily="34" charset="0"/>
                <a:cs typeface="Calibri" panose="020F0502020204030204" pitchFamily="34" charset="0"/>
              </a:rPr>
              <a:t>(October 2015-December 2016)</a:t>
            </a:r>
          </a:p>
          <a:p>
            <a:pPr>
              <a:defRPr/>
            </a:pPr>
            <a:r>
              <a:rPr lang="en-US" sz="1300" b="1" dirty="0">
                <a:solidFill>
                  <a:srgbClr val="0000FF"/>
                </a:solidFill>
                <a:latin typeface="Calibri" panose="020F0502020204030204" pitchFamily="34" charset="0"/>
                <a:cs typeface="Calibri" panose="020F0502020204030204" pitchFamily="34" charset="0"/>
              </a:rPr>
              <a:t>7 Quality </a:t>
            </a:r>
            <a:r>
              <a:rPr lang="en-US" sz="1300" b="1" dirty="0" err="1">
                <a:solidFill>
                  <a:srgbClr val="0000FF"/>
                </a:solidFill>
                <a:latin typeface="Calibri" panose="020F0502020204030204" pitchFamily="34" charset="0"/>
                <a:cs typeface="Calibri" panose="020F0502020204030204" pitchFamily="34" charset="0"/>
              </a:rPr>
              <a:t>CoIIN</a:t>
            </a:r>
            <a:r>
              <a:rPr lang="en-US" sz="1300" b="1" dirty="0">
                <a:solidFill>
                  <a:srgbClr val="0000FF"/>
                </a:solidFill>
                <a:latin typeface="Calibri" panose="020F0502020204030204" pitchFamily="34" charset="0"/>
                <a:cs typeface="Calibri" panose="020F0502020204030204" pitchFamily="34" charset="0"/>
              </a:rPr>
              <a:t> Teams:</a:t>
            </a:r>
          </a:p>
          <a:p>
            <a:pPr>
              <a:defRPr/>
            </a:pPr>
            <a:r>
              <a:rPr lang="en-US" sz="1300" dirty="0">
                <a:solidFill>
                  <a:srgbClr val="0000FF"/>
                </a:solidFill>
                <a:latin typeface="Calibri" panose="020F0502020204030204" pitchFamily="34" charset="0"/>
                <a:cs typeface="Calibri" panose="020F0502020204030204" pitchFamily="34" charset="0"/>
              </a:rPr>
              <a:t>Baltimore City Public Schools, Baltimore, MD</a:t>
            </a:r>
          </a:p>
          <a:p>
            <a:pPr>
              <a:defRPr/>
            </a:pPr>
            <a:r>
              <a:rPr lang="en-US" sz="1300" dirty="0">
                <a:solidFill>
                  <a:srgbClr val="0000FF"/>
                </a:solidFill>
                <a:latin typeface="Calibri" panose="020F0502020204030204" pitchFamily="34" charset="0"/>
                <a:cs typeface="Calibri" panose="020F0502020204030204" pitchFamily="34" charset="0"/>
              </a:rPr>
              <a:t>Chicago Public Schools, Chicago, IL</a:t>
            </a:r>
          </a:p>
          <a:p>
            <a:pPr>
              <a:defRPr/>
            </a:pPr>
            <a:r>
              <a:rPr lang="en-US" sz="1300" dirty="0">
                <a:solidFill>
                  <a:srgbClr val="0000FF"/>
                </a:solidFill>
                <a:latin typeface="Calibri" panose="020F0502020204030204" pitchFamily="34" charset="0"/>
                <a:cs typeface="Calibri" panose="020F0502020204030204" pitchFamily="34" charset="0"/>
              </a:rPr>
              <a:t>MH Center of East Central Kansas, Emporia, KS</a:t>
            </a:r>
          </a:p>
          <a:p>
            <a:pPr>
              <a:defRPr/>
            </a:pPr>
            <a:r>
              <a:rPr lang="en-US" sz="1300" dirty="0">
                <a:solidFill>
                  <a:srgbClr val="0000FF"/>
                </a:solidFill>
                <a:latin typeface="Calibri" panose="020F0502020204030204" pitchFamily="34" charset="0"/>
                <a:cs typeface="Calibri" panose="020F0502020204030204" pitchFamily="34" charset="0"/>
              </a:rPr>
              <a:t>Metropolitan Nashville Public Schools, Nashville, TN</a:t>
            </a:r>
          </a:p>
          <a:p>
            <a:pPr>
              <a:defRPr/>
            </a:pPr>
            <a:r>
              <a:rPr lang="en-US" sz="1300" dirty="0">
                <a:solidFill>
                  <a:srgbClr val="0000FF"/>
                </a:solidFill>
                <a:latin typeface="Calibri" panose="020F0502020204030204" pitchFamily="34" charset="0"/>
                <a:cs typeface="Calibri" panose="020F0502020204030204" pitchFamily="34" charset="0"/>
              </a:rPr>
              <a:t>Minneapolis Public Schools, Minneapolis, MN</a:t>
            </a:r>
          </a:p>
          <a:p>
            <a:pPr>
              <a:defRPr/>
            </a:pPr>
            <a:r>
              <a:rPr lang="en-US" sz="1300" dirty="0">
                <a:solidFill>
                  <a:srgbClr val="0000FF"/>
                </a:solidFill>
                <a:latin typeface="Calibri" panose="020F0502020204030204" pitchFamily="34" charset="0"/>
                <a:cs typeface="Calibri" panose="020F0502020204030204" pitchFamily="34" charset="0"/>
              </a:rPr>
              <a:t>Proviso East High School, Maywood, IL</a:t>
            </a:r>
          </a:p>
          <a:p>
            <a:pPr>
              <a:defRPr/>
            </a:pPr>
            <a:r>
              <a:rPr lang="en-US" sz="1300" dirty="0">
                <a:solidFill>
                  <a:srgbClr val="0000FF"/>
                </a:solidFill>
                <a:latin typeface="Calibri" panose="020F0502020204030204" pitchFamily="34" charset="0"/>
                <a:cs typeface="Calibri" panose="020F0502020204030204" pitchFamily="34" charset="0"/>
              </a:rPr>
              <a:t>Racine Unified School District, Racine, WI</a:t>
            </a:r>
          </a:p>
          <a:p>
            <a:pPr>
              <a:defRPr/>
            </a:pPr>
            <a:r>
              <a:rPr lang="en-US" sz="1300" b="1" dirty="0">
                <a:solidFill>
                  <a:srgbClr val="FF0000"/>
                </a:solidFill>
                <a:latin typeface="Calibri" panose="020F0502020204030204" pitchFamily="34" charset="0"/>
                <a:cs typeface="Calibri" panose="020F0502020204030204" pitchFamily="34" charset="0"/>
              </a:rPr>
              <a:t>5 Sustainability </a:t>
            </a:r>
            <a:r>
              <a:rPr lang="en-US" sz="1300" b="1" dirty="0" err="1">
                <a:solidFill>
                  <a:srgbClr val="FF0000"/>
                </a:solidFill>
                <a:latin typeface="Calibri" panose="020F0502020204030204" pitchFamily="34" charset="0"/>
                <a:cs typeface="Calibri" panose="020F0502020204030204" pitchFamily="34" charset="0"/>
              </a:rPr>
              <a:t>CoIIN</a:t>
            </a:r>
            <a:r>
              <a:rPr lang="en-US" sz="1300" b="1" dirty="0">
                <a:solidFill>
                  <a:srgbClr val="FF0000"/>
                </a:solidFill>
                <a:latin typeface="Calibri" panose="020F0502020204030204" pitchFamily="34" charset="0"/>
                <a:cs typeface="Calibri" panose="020F0502020204030204" pitchFamily="34" charset="0"/>
              </a:rPr>
              <a:t> Teams:</a:t>
            </a:r>
          </a:p>
          <a:p>
            <a:pPr>
              <a:defRPr/>
            </a:pPr>
            <a:r>
              <a:rPr lang="en-US" sz="1300" dirty="0">
                <a:solidFill>
                  <a:srgbClr val="FF0000"/>
                </a:solidFill>
                <a:latin typeface="Calibri" panose="020F0502020204030204" pitchFamily="34" charset="0"/>
                <a:cs typeface="Calibri" panose="020F0502020204030204" pitchFamily="34" charset="0"/>
              </a:rPr>
              <a:t>Lindsay Unified School District, Lindsay, CA</a:t>
            </a:r>
          </a:p>
          <a:p>
            <a:pPr>
              <a:defRPr/>
            </a:pPr>
            <a:r>
              <a:rPr lang="en-US" sz="1300" dirty="0">
                <a:solidFill>
                  <a:srgbClr val="FF0000"/>
                </a:solidFill>
                <a:latin typeface="Calibri" panose="020F0502020204030204" pitchFamily="34" charset="0"/>
                <a:cs typeface="Calibri" panose="020F0502020204030204" pitchFamily="34" charset="0"/>
              </a:rPr>
              <a:t>Methuen Public Schools, Methuen, Massachusetts</a:t>
            </a:r>
          </a:p>
          <a:p>
            <a:pPr>
              <a:defRPr/>
            </a:pPr>
            <a:r>
              <a:rPr lang="en-US" sz="1300" dirty="0">
                <a:solidFill>
                  <a:srgbClr val="FF0000"/>
                </a:solidFill>
                <a:latin typeface="Calibri" panose="020F0502020204030204" pitchFamily="34" charset="0"/>
                <a:cs typeface="Calibri" panose="020F0502020204030204" pitchFamily="34" charset="0"/>
              </a:rPr>
              <a:t>Newport-Mesa Unified Schools, Costa Mesa, CA</a:t>
            </a:r>
          </a:p>
          <a:p>
            <a:pPr>
              <a:defRPr/>
            </a:pPr>
            <a:r>
              <a:rPr lang="en-US" sz="1300" dirty="0">
                <a:solidFill>
                  <a:srgbClr val="FF0000"/>
                </a:solidFill>
                <a:latin typeface="Calibri" panose="020F0502020204030204" pitchFamily="34" charset="0"/>
                <a:cs typeface="Calibri" panose="020F0502020204030204" pitchFamily="34" charset="0"/>
              </a:rPr>
              <a:t>Novato Unified School District, Novato, CA</a:t>
            </a:r>
          </a:p>
          <a:p>
            <a:pPr>
              <a:defRPr/>
            </a:pPr>
            <a:r>
              <a:rPr lang="en-US" sz="1300" dirty="0">
                <a:solidFill>
                  <a:srgbClr val="FF0000"/>
                </a:solidFill>
                <a:latin typeface="Calibri" panose="020F0502020204030204" pitchFamily="34" charset="0"/>
                <a:cs typeface="Calibri" panose="020F0502020204030204" pitchFamily="34" charset="0"/>
              </a:rPr>
              <a:t>Stamford Public Schools, Stamford, CT</a:t>
            </a:r>
          </a:p>
          <a:p>
            <a:pPr>
              <a:defRPr/>
            </a:pPr>
            <a:endParaRPr lang="en-US" sz="1400" dirty="0">
              <a:solidFill>
                <a:prstClr val="black"/>
              </a:solidFill>
            </a:endParaRPr>
          </a:p>
        </p:txBody>
      </p:sp>
      <p:sp>
        <p:nvSpPr>
          <p:cNvPr id="8" name="TextBox 7"/>
          <p:cNvSpPr txBox="1"/>
          <p:nvPr/>
        </p:nvSpPr>
        <p:spPr>
          <a:xfrm>
            <a:off x="3637445" y="3215421"/>
            <a:ext cx="4557933" cy="3600986"/>
          </a:xfrm>
          <a:prstGeom prst="rect">
            <a:avLst/>
          </a:prstGeom>
          <a:noFill/>
        </p:spPr>
        <p:txBody>
          <a:bodyPr wrap="square" rtlCol="0">
            <a:spAutoFit/>
          </a:bodyPr>
          <a:lstStyle/>
          <a:p>
            <a:pPr algn="ctr">
              <a:defRPr/>
            </a:pPr>
            <a:r>
              <a:rPr lang="en-US" sz="1400" b="1" dirty="0">
                <a:solidFill>
                  <a:prstClr val="black"/>
                </a:solidFill>
                <a:latin typeface="Calibri" panose="020F0502020204030204" pitchFamily="34" charset="0"/>
              </a:rPr>
              <a:t>COHORT II</a:t>
            </a:r>
          </a:p>
          <a:p>
            <a:pPr algn="ctr">
              <a:spcAft>
                <a:spcPts val="600"/>
              </a:spcAft>
              <a:defRPr/>
            </a:pPr>
            <a:r>
              <a:rPr lang="en-US" sz="1400" b="1" i="1" dirty="0">
                <a:solidFill>
                  <a:prstClr val="black"/>
                </a:solidFill>
                <a:latin typeface="Calibri" panose="020F0502020204030204" pitchFamily="34" charset="0"/>
              </a:rPr>
              <a:t>(September 2016-November 2017)</a:t>
            </a:r>
          </a:p>
          <a:p>
            <a:pPr>
              <a:defRPr/>
            </a:pPr>
            <a:r>
              <a:rPr lang="en-US" sz="1300" b="1" dirty="0">
                <a:solidFill>
                  <a:srgbClr val="0000FF"/>
                </a:solidFill>
                <a:latin typeface="Calibri" panose="020F0502020204030204" pitchFamily="34" charset="0"/>
              </a:rPr>
              <a:t>8 Quality </a:t>
            </a:r>
            <a:r>
              <a:rPr lang="en-US" sz="1300" b="1" dirty="0" err="1">
                <a:solidFill>
                  <a:srgbClr val="0000FF"/>
                </a:solidFill>
                <a:latin typeface="Calibri" panose="020F0502020204030204" pitchFamily="34" charset="0"/>
              </a:rPr>
              <a:t>CoIIN</a:t>
            </a:r>
            <a:r>
              <a:rPr lang="en-US" sz="1300" b="1" dirty="0">
                <a:solidFill>
                  <a:srgbClr val="0000FF"/>
                </a:solidFill>
                <a:latin typeface="Calibri" panose="020F0502020204030204" pitchFamily="34" charset="0"/>
              </a:rPr>
              <a:t> Teams:</a:t>
            </a:r>
          </a:p>
          <a:p>
            <a:pPr>
              <a:defRPr/>
            </a:pPr>
            <a:r>
              <a:rPr lang="en-US" sz="1300" dirty="0">
                <a:solidFill>
                  <a:srgbClr val="0000FF"/>
                </a:solidFill>
                <a:latin typeface="Calibri" panose="020F0502020204030204" pitchFamily="34" charset="0"/>
              </a:rPr>
              <a:t>Anaheim Union High School District, Orange County, CA</a:t>
            </a:r>
          </a:p>
          <a:p>
            <a:pPr>
              <a:defRPr/>
            </a:pPr>
            <a:r>
              <a:rPr lang="en-US" sz="1300" dirty="0">
                <a:solidFill>
                  <a:srgbClr val="0000FF"/>
                </a:solidFill>
                <a:latin typeface="Calibri" panose="020F0502020204030204" pitchFamily="34" charset="0"/>
              </a:rPr>
              <a:t>Fairport Central School District, Rochester, NY</a:t>
            </a:r>
          </a:p>
          <a:p>
            <a:pPr>
              <a:defRPr/>
            </a:pPr>
            <a:r>
              <a:rPr lang="en-US" sz="1300" dirty="0">
                <a:solidFill>
                  <a:srgbClr val="0000FF"/>
                </a:solidFill>
                <a:latin typeface="Calibri" panose="020F0502020204030204" pitchFamily="34" charset="0"/>
              </a:rPr>
              <a:t>New Richland Hartland Ellendale Geneva, Southern, MN</a:t>
            </a:r>
          </a:p>
          <a:p>
            <a:pPr>
              <a:defRPr/>
            </a:pPr>
            <a:r>
              <a:rPr lang="en-US" sz="1300" dirty="0">
                <a:solidFill>
                  <a:srgbClr val="0000FF"/>
                </a:solidFill>
                <a:latin typeface="Calibri" panose="020F0502020204030204" pitchFamily="34" charset="0"/>
              </a:rPr>
              <a:t>Newport School District, Newport, NH </a:t>
            </a:r>
          </a:p>
          <a:p>
            <a:pPr>
              <a:defRPr/>
            </a:pPr>
            <a:r>
              <a:rPr lang="en-US" sz="1300" dirty="0">
                <a:solidFill>
                  <a:srgbClr val="0000FF"/>
                </a:solidFill>
                <a:latin typeface="Calibri" panose="020F0502020204030204" pitchFamily="34" charset="0"/>
              </a:rPr>
              <a:t>Pelham School District, Manchester, NH</a:t>
            </a:r>
          </a:p>
          <a:p>
            <a:pPr>
              <a:defRPr/>
            </a:pPr>
            <a:r>
              <a:rPr lang="en-US" sz="1300" dirty="0">
                <a:solidFill>
                  <a:srgbClr val="0000FF"/>
                </a:solidFill>
                <a:latin typeface="Calibri" panose="020F0502020204030204" pitchFamily="34" charset="0"/>
              </a:rPr>
              <a:t>Providence Public School District, Providence, RI</a:t>
            </a:r>
          </a:p>
          <a:p>
            <a:pPr>
              <a:defRPr/>
            </a:pPr>
            <a:r>
              <a:rPr lang="en-US" sz="1300" dirty="0">
                <a:solidFill>
                  <a:srgbClr val="0000FF"/>
                </a:solidFill>
                <a:latin typeface="Calibri" panose="020F0502020204030204" pitchFamily="34" charset="0"/>
              </a:rPr>
              <a:t>Santa Monica/Malibu Unified School District, SM/M, CA</a:t>
            </a:r>
          </a:p>
          <a:p>
            <a:pPr>
              <a:defRPr/>
            </a:pPr>
            <a:r>
              <a:rPr lang="en-US" sz="1300" dirty="0">
                <a:solidFill>
                  <a:srgbClr val="0000FF"/>
                </a:solidFill>
                <a:latin typeface="Calibri" panose="020F0502020204030204" pitchFamily="34" charset="0"/>
              </a:rPr>
              <a:t>Winona Area Public Schools, Winona, MN</a:t>
            </a:r>
          </a:p>
          <a:p>
            <a:pPr>
              <a:defRPr/>
            </a:pPr>
            <a:r>
              <a:rPr lang="en-US" sz="1300" b="1" dirty="0">
                <a:solidFill>
                  <a:srgbClr val="FF0000"/>
                </a:solidFill>
                <a:latin typeface="Calibri" panose="020F0502020204030204" pitchFamily="34" charset="0"/>
              </a:rPr>
              <a:t>5 Quality Plus Sustainability </a:t>
            </a:r>
            <a:r>
              <a:rPr lang="en-US" sz="1300" b="1" dirty="0" err="1">
                <a:solidFill>
                  <a:srgbClr val="FF0000"/>
                </a:solidFill>
                <a:latin typeface="Calibri" panose="020F0502020204030204" pitchFamily="34" charset="0"/>
              </a:rPr>
              <a:t>CoIIN</a:t>
            </a:r>
            <a:r>
              <a:rPr lang="en-US" sz="1300" b="1" dirty="0">
                <a:solidFill>
                  <a:srgbClr val="FF0000"/>
                </a:solidFill>
                <a:latin typeface="Calibri" panose="020F0502020204030204" pitchFamily="34" charset="0"/>
              </a:rPr>
              <a:t> Teams:</a:t>
            </a:r>
          </a:p>
          <a:p>
            <a:pPr>
              <a:defRPr/>
            </a:pPr>
            <a:r>
              <a:rPr lang="en-US" sz="1300" dirty="0">
                <a:solidFill>
                  <a:srgbClr val="FF0000"/>
                </a:solidFill>
                <a:latin typeface="Calibri" panose="020F0502020204030204" pitchFamily="34" charset="0"/>
              </a:rPr>
              <a:t>Chapel Hill Carrboro City Schools, Chapel Hill, NC</a:t>
            </a:r>
          </a:p>
          <a:p>
            <a:pPr>
              <a:defRPr/>
            </a:pPr>
            <a:r>
              <a:rPr lang="en-US" sz="1300" dirty="0">
                <a:solidFill>
                  <a:srgbClr val="FF0000"/>
                </a:solidFill>
                <a:latin typeface="Calibri" panose="020F0502020204030204" pitchFamily="34" charset="0"/>
              </a:rPr>
              <a:t>District of Columbia Public Schools, Washington, DC</a:t>
            </a:r>
          </a:p>
          <a:p>
            <a:pPr>
              <a:defRPr/>
            </a:pPr>
            <a:r>
              <a:rPr lang="en-US" sz="1300" dirty="0">
                <a:solidFill>
                  <a:srgbClr val="FF0000"/>
                </a:solidFill>
                <a:latin typeface="Calibri" panose="020F0502020204030204" pitchFamily="34" charset="0"/>
              </a:rPr>
              <a:t>Mental Health Center of East Central Kansas, Emporia, KS</a:t>
            </a:r>
          </a:p>
          <a:p>
            <a:pPr>
              <a:defRPr/>
            </a:pPr>
            <a:r>
              <a:rPr lang="en-US" sz="1300" dirty="0">
                <a:solidFill>
                  <a:srgbClr val="FF0000"/>
                </a:solidFill>
                <a:latin typeface="Calibri" panose="020F0502020204030204" pitchFamily="34" charset="0"/>
              </a:rPr>
              <a:t>Oakland Unified/Seneca Family of Agencies, Oakland, CA</a:t>
            </a:r>
          </a:p>
          <a:p>
            <a:pPr>
              <a:defRPr/>
            </a:pPr>
            <a:r>
              <a:rPr lang="en-US" sz="1300" dirty="0">
                <a:solidFill>
                  <a:srgbClr val="FF0000"/>
                </a:solidFill>
                <a:latin typeface="Calibri" panose="020F0502020204030204" pitchFamily="34" charset="0"/>
              </a:rPr>
              <a:t>SAU #7, Colebrook, Pittsburg, &amp; Stewartstown, NH</a:t>
            </a:r>
          </a:p>
        </p:txBody>
      </p:sp>
    </p:spTree>
    <p:extLst>
      <p:ext uri="{BB962C8B-B14F-4D97-AF65-F5344CB8AC3E}">
        <p14:creationId xmlns:p14="http://schemas.microsoft.com/office/powerpoint/2010/main" val="1523282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990" y="0"/>
            <a:ext cx="103668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96705" y="595819"/>
            <a:ext cx="6245817" cy="1143000"/>
          </a:xfrm>
        </p:spPr>
        <p:txBody>
          <a:bodyPr>
            <a:normAutofit/>
          </a:bodyPr>
          <a:lstStyle/>
          <a:p>
            <a:r>
              <a:rPr lang="en-US" b="1" dirty="0">
                <a:solidFill>
                  <a:schemeClr val="tx1"/>
                </a:solidFill>
              </a:rPr>
              <a:t>Practical Resources</a:t>
            </a:r>
          </a:p>
        </p:txBody>
      </p:sp>
      <p:sp>
        <p:nvSpPr>
          <p:cNvPr id="3" name="Content Placeholder 2"/>
          <p:cNvSpPr>
            <a:spLocks noGrp="1"/>
          </p:cNvSpPr>
          <p:nvPr>
            <p:ph sz="quarter" idx="1"/>
          </p:nvPr>
        </p:nvSpPr>
        <p:spPr>
          <a:xfrm>
            <a:off x="3435511" y="1167319"/>
            <a:ext cx="5212544" cy="800306"/>
          </a:xfrm>
        </p:spPr>
        <p:txBody>
          <a:bodyPr>
            <a:normAutofit/>
          </a:bodyPr>
          <a:lstStyle/>
          <a:p>
            <a:pPr marL="0" indent="0">
              <a:buNone/>
            </a:pPr>
            <a:endParaRPr lang="en-US" b="1" dirty="0"/>
          </a:p>
          <a:p>
            <a:endParaRPr lang="en-US" b="1" dirty="0"/>
          </a:p>
          <a:p>
            <a:endParaRPr lang="en-US" b="1" dirty="0"/>
          </a:p>
          <a:p>
            <a:endParaRPr lang="en-US" b="1" dirty="0"/>
          </a:p>
          <a:p>
            <a:endParaRPr lang="en-US" sz="9600" b="1" dirty="0"/>
          </a:p>
          <a:p>
            <a:endParaRPr lang="en-US" dirty="0"/>
          </a:p>
        </p:txBody>
      </p:sp>
    </p:spTree>
    <p:extLst>
      <p:ext uri="{BB962C8B-B14F-4D97-AF65-F5344CB8AC3E}">
        <p14:creationId xmlns:p14="http://schemas.microsoft.com/office/powerpoint/2010/main" val="1251232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533E452A-FB4F-3348-A275-D16425DB2EB8}" type="slidenum">
              <a:rPr lang="en-US" smtClean="0">
                <a:solidFill>
                  <a:prstClr val="black"/>
                </a:solidFill>
              </a:rPr>
              <a:pPr>
                <a:defRPr/>
              </a:pPr>
              <a:t>38</a:t>
            </a:fld>
            <a:endParaRPr lang="en-US">
              <a:solidFill>
                <a:prstClr val="black"/>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17" t="3809" r="25000" b="4589"/>
          <a:stretch/>
        </p:blipFill>
        <p:spPr bwMode="auto">
          <a:xfrm>
            <a:off x="463138" y="118754"/>
            <a:ext cx="8309584" cy="665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203865" y="4203865"/>
            <a:ext cx="2636322" cy="3040084"/>
          </a:xfrm>
          <a:prstGeom prst="ellipse">
            <a:avLst/>
          </a:prstGeom>
          <a:noFill/>
          <a:ln>
            <a:solidFill>
              <a:srgbClr val="E41C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4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533E452A-FB4F-3348-A275-D16425DB2EB8}" type="slidenum">
              <a:rPr lang="en-US" smtClean="0">
                <a:solidFill>
                  <a:prstClr val="black"/>
                </a:solidFill>
              </a:rPr>
              <a:pPr>
                <a:defRPr/>
              </a:pPr>
              <a:t>39</a:t>
            </a:fld>
            <a:endParaRPr lang="en-US">
              <a:solidFill>
                <a:prstClr val="black"/>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06" t="3291" r="25000" b="3896"/>
          <a:stretch/>
        </p:blipFill>
        <p:spPr bwMode="auto">
          <a:xfrm>
            <a:off x="439388" y="0"/>
            <a:ext cx="8288976" cy="676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26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41991"/>
            <a:ext cx="9144000" cy="6207486"/>
          </a:xfrm>
          <a:prstGeom prst="rect">
            <a:avLst/>
          </a:prstGeom>
        </p:spPr>
      </p:pic>
      <p:pic>
        <p:nvPicPr>
          <p:cNvPr id="2" name="Picture 1"/>
          <p:cNvPicPr>
            <a:picLocks noChangeAspect="1"/>
          </p:cNvPicPr>
          <p:nvPr/>
        </p:nvPicPr>
        <p:blipFill>
          <a:blip r:embed="rId3"/>
          <a:stretch>
            <a:fillRect/>
          </a:stretch>
        </p:blipFill>
        <p:spPr>
          <a:xfrm>
            <a:off x="0" y="4379342"/>
            <a:ext cx="2062137" cy="2621546"/>
          </a:xfrm>
          <a:prstGeom prst="rect">
            <a:avLst/>
          </a:prstGeom>
        </p:spPr>
      </p:pic>
      <p:sp>
        <p:nvSpPr>
          <p:cNvPr id="4" name="Title 3"/>
          <p:cNvSpPr>
            <a:spLocks noGrp="1"/>
          </p:cNvSpPr>
          <p:nvPr>
            <p:ph type="title"/>
          </p:nvPr>
        </p:nvSpPr>
        <p:spPr>
          <a:xfrm>
            <a:off x="528306" y="0"/>
            <a:ext cx="7743825" cy="1143000"/>
          </a:xfrm>
        </p:spPr>
        <p:txBody>
          <a:bodyPr>
            <a:normAutofit fontScale="90000"/>
          </a:bodyPr>
          <a:lstStyle/>
          <a:p>
            <a:r>
              <a:rPr lang="en-US" dirty="0"/>
              <a:t>What </a:t>
            </a:r>
            <a:r>
              <a:rPr lang="en-US"/>
              <a:t>School Mental Health is NOT</a:t>
            </a:r>
          </a:p>
        </p:txBody>
      </p:sp>
    </p:spTree>
    <p:extLst>
      <p:ext uri="{BB962C8B-B14F-4D97-AF65-F5344CB8AC3E}">
        <p14:creationId xmlns:p14="http://schemas.microsoft.com/office/powerpoint/2010/main" val="125053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533E452A-FB4F-3348-A275-D16425DB2EB8}" type="slidenum">
              <a:rPr lang="en-US" smtClean="0">
                <a:solidFill>
                  <a:prstClr val="black"/>
                </a:solidFill>
              </a:rPr>
              <a:pPr>
                <a:defRPr/>
              </a:pPr>
              <a:t>40</a:t>
            </a:fld>
            <a:endParaRPr lang="en-US">
              <a:solidFill>
                <a:prstClr val="black"/>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81" t="3809" r="12046" b="5108"/>
          <a:stretch/>
        </p:blipFill>
        <p:spPr bwMode="auto">
          <a:xfrm>
            <a:off x="0" y="261257"/>
            <a:ext cx="9262753" cy="624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09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3" y="0"/>
            <a:ext cx="8182099" cy="6858000"/>
          </a:xfrm>
          <a:prstGeom prst="rect">
            <a:avLst/>
          </a:prstGeom>
        </p:spPr>
      </p:pic>
    </p:spTree>
    <p:extLst>
      <p:ext uri="{BB962C8B-B14F-4D97-AF65-F5344CB8AC3E}">
        <p14:creationId xmlns:p14="http://schemas.microsoft.com/office/powerpoint/2010/main" val="4167976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34" y="0"/>
            <a:ext cx="8336478" cy="6858000"/>
          </a:xfrm>
          <a:prstGeom prst="rect">
            <a:avLst/>
          </a:prstGeom>
        </p:spPr>
      </p:pic>
    </p:spTree>
    <p:extLst>
      <p:ext uri="{BB962C8B-B14F-4D97-AF65-F5344CB8AC3E}">
        <p14:creationId xmlns:p14="http://schemas.microsoft.com/office/powerpoint/2010/main" val="3303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4" y="0"/>
            <a:ext cx="8122722" cy="6858000"/>
          </a:xfrm>
          <a:prstGeom prst="rect">
            <a:avLst/>
          </a:prstGeom>
        </p:spPr>
      </p:pic>
    </p:spTree>
    <p:extLst>
      <p:ext uri="{BB962C8B-B14F-4D97-AF65-F5344CB8AC3E}">
        <p14:creationId xmlns:p14="http://schemas.microsoft.com/office/powerpoint/2010/main" val="382415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010" y="0"/>
            <a:ext cx="8277101" cy="6858000"/>
          </a:xfrm>
          <a:prstGeom prst="rect">
            <a:avLst/>
          </a:prstGeom>
        </p:spPr>
      </p:pic>
    </p:spTree>
    <p:extLst>
      <p:ext uri="{BB962C8B-B14F-4D97-AF65-F5344CB8AC3E}">
        <p14:creationId xmlns:p14="http://schemas.microsoft.com/office/powerpoint/2010/main" val="19479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39" y="0"/>
            <a:ext cx="8146473" cy="6858000"/>
          </a:xfrm>
          <a:prstGeom prst="rect">
            <a:avLst/>
          </a:prstGeom>
        </p:spPr>
      </p:pic>
      <p:sp>
        <p:nvSpPr>
          <p:cNvPr id="3" name="TextBox 2"/>
          <p:cNvSpPr txBox="1"/>
          <p:nvPr/>
        </p:nvSpPr>
        <p:spPr>
          <a:xfrm>
            <a:off x="0" y="5846622"/>
            <a:ext cx="7450282" cy="1200329"/>
          </a:xfrm>
          <a:prstGeom prst="rect">
            <a:avLst/>
          </a:prstGeom>
          <a:noFill/>
        </p:spPr>
        <p:txBody>
          <a:bodyPr wrap="square" rtlCol="0">
            <a:spAutoFit/>
          </a:bodyPr>
          <a:lstStyle/>
          <a:p>
            <a:r>
              <a:rPr lang="en-US" dirty="0">
                <a:hlinkClick r:id="rId3"/>
              </a:rPr>
              <a:t>http://airhsdlearning.airws.org/smhmodule1/story_html5.html</a:t>
            </a:r>
            <a:r>
              <a:rPr lang="en-US" dirty="0"/>
              <a:t> </a:t>
            </a:r>
          </a:p>
          <a:p>
            <a:r>
              <a:rPr lang="en-US" dirty="0">
                <a:hlinkClick r:id="rId4"/>
              </a:rPr>
              <a:t>https://healthysafechildren.org/learning-module-series/mental-health-module-series</a:t>
            </a:r>
            <a:r>
              <a:rPr lang="en-US" dirty="0"/>
              <a:t> </a:t>
            </a:r>
          </a:p>
          <a:p>
            <a:endParaRPr lang="en-US" dirty="0"/>
          </a:p>
        </p:txBody>
      </p:sp>
    </p:spTree>
    <p:extLst>
      <p:ext uri="{BB962C8B-B14F-4D97-AF65-F5344CB8AC3E}">
        <p14:creationId xmlns:p14="http://schemas.microsoft.com/office/powerpoint/2010/main" val="207119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19" t="3982" r="16331" b="11342"/>
          <a:stretch/>
        </p:blipFill>
        <p:spPr bwMode="auto">
          <a:xfrm>
            <a:off x="23753" y="273132"/>
            <a:ext cx="9369631" cy="580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7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150" y="6164263"/>
            <a:ext cx="11430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5"/>
          <p:cNvSpPr txBox="1">
            <a:spLocks noChangeArrowheads="1"/>
          </p:cNvSpPr>
          <p:nvPr/>
        </p:nvSpPr>
        <p:spPr bwMode="auto">
          <a:xfrm>
            <a:off x="298450" y="6273800"/>
            <a:ext cx="737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457200" eaLnBrk="1" fontAlgn="base" hangingPunct="1">
              <a:spcBef>
                <a:spcPct val="0"/>
              </a:spcBef>
              <a:spcAft>
                <a:spcPct val="0"/>
              </a:spcAft>
            </a:pPr>
            <a:r>
              <a:rPr lang="en-US" altLang="en-US" sz="800">
                <a:solidFill>
                  <a:srgbClr val="000000"/>
                </a:solidFill>
                <a:latin typeface="Arial Unicode MS" pitchFamily="34" charset="-128"/>
                <a:ea typeface="Arial Unicode MS" pitchFamily="34" charset="-128"/>
                <a:cs typeface="Arial Unicode MS" pitchFamily="34" charset="-128"/>
              </a:rPr>
              <a:t>Published by the Center for School Mental Health, Baltimore, Maryland 2015</a:t>
            </a:r>
          </a:p>
          <a:p>
            <a:pPr algn="r" defTabSz="457200" eaLnBrk="1" fontAlgn="base" hangingPunct="1">
              <a:spcBef>
                <a:spcPct val="0"/>
              </a:spcBef>
              <a:spcAft>
                <a:spcPct val="0"/>
              </a:spcAft>
            </a:pPr>
            <a:r>
              <a:rPr lang="en-US" altLang="en-US" sz="800">
                <a:solidFill>
                  <a:srgbClr val="000000"/>
                </a:solidFill>
                <a:latin typeface="Arial Unicode MS" pitchFamily="34" charset="-128"/>
                <a:ea typeface="Arial Unicode MS" pitchFamily="34" charset="-128"/>
                <a:cs typeface="Arial Unicode MS" pitchFamily="34" charset="-128"/>
              </a:rPr>
              <a:t>Permission is given to duplicate this document for professional use, as long as it is unaltered and complete. </a:t>
            </a:r>
          </a:p>
          <a:p>
            <a:pPr algn="r" defTabSz="457200" eaLnBrk="1" fontAlgn="base" hangingPunct="1">
              <a:spcBef>
                <a:spcPct val="0"/>
              </a:spcBef>
              <a:spcAft>
                <a:spcPct val="0"/>
              </a:spcAft>
            </a:pPr>
            <a:r>
              <a:rPr lang="en-US" altLang="en-US" sz="800">
                <a:solidFill>
                  <a:srgbClr val="000000"/>
                </a:solidFill>
                <a:latin typeface="Arial Unicode MS" pitchFamily="34" charset="-128"/>
                <a:ea typeface="Arial Unicode MS" pitchFamily="34" charset="-128"/>
                <a:cs typeface="Arial Unicode MS" pitchFamily="34" charset="-128"/>
              </a:rPr>
              <a:t>This document should be cited as Center for School Mental Health (2015). </a:t>
            </a:r>
            <a:r>
              <a:rPr lang="en-US" altLang="en-US" sz="800" i="1">
                <a:solidFill>
                  <a:srgbClr val="000000"/>
                </a:solidFill>
                <a:latin typeface="Arial Unicode MS" pitchFamily="34" charset="-128"/>
                <a:ea typeface="Arial Unicode MS" pitchFamily="34" charset="-128"/>
                <a:cs typeface="Arial Unicode MS" pitchFamily="34" charset="-128"/>
              </a:rPr>
              <a:t>Community Partnered Behavioral Health Implementation Modules. </a:t>
            </a:r>
          </a:p>
          <a:p>
            <a:pPr algn="r" defTabSz="457200" eaLnBrk="1" fontAlgn="base" hangingPunct="1">
              <a:spcBef>
                <a:spcPct val="0"/>
              </a:spcBef>
              <a:spcAft>
                <a:spcPct val="0"/>
              </a:spcAft>
            </a:pPr>
            <a:r>
              <a:rPr lang="en-US" altLang="en-US" sz="800">
                <a:solidFill>
                  <a:srgbClr val="000000"/>
                </a:solidFill>
                <a:latin typeface="Arial Unicode MS" pitchFamily="34" charset="-128"/>
                <a:ea typeface="Arial Unicode MS" pitchFamily="34" charset="-128"/>
                <a:cs typeface="Arial Unicode MS" pitchFamily="34" charset="-128"/>
              </a:rPr>
              <a:t>Retrieved from www.MDBehavioralHealth.com</a:t>
            </a:r>
          </a:p>
        </p:txBody>
      </p:sp>
      <p:sp>
        <p:nvSpPr>
          <p:cNvPr id="4" name="Rectangle 3"/>
          <p:cNvSpPr/>
          <p:nvPr/>
        </p:nvSpPr>
        <p:spPr>
          <a:xfrm>
            <a:off x="298450" y="1295400"/>
            <a:ext cx="8845550" cy="4786312"/>
          </a:xfrm>
          <a:prstGeom prst="rect">
            <a:avLst/>
          </a:prstGeom>
        </p:spPr>
        <p:txBody>
          <a:bodyPr>
            <a:spAutoFit/>
          </a:bodyPr>
          <a:lstStyle/>
          <a:p>
            <a:pPr defTabSz="457200">
              <a:defRPr/>
            </a:pPr>
            <a:r>
              <a:rPr lang="en-US" sz="1600" b="1" u="sng" dirty="0">
                <a:solidFill>
                  <a:prstClr val="black"/>
                </a:solidFill>
              </a:rPr>
              <a:t>Community-Partnered School Behavioral Health Implementation Modules</a:t>
            </a:r>
            <a:r>
              <a:rPr lang="en-US" sz="1600" dirty="0">
                <a:solidFill>
                  <a:prstClr val="black"/>
                </a:solidFill>
              </a:rPr>
              <a:t>  provides a range of strategies, resources, and tools necessary to establish, maintain, and expand effective student behavioral health programs. These modules focus specifically on supporting student social, emotional, behavioral and academic progress via a community-partnered approach to school behavioral health.  </a:t>
            </a:r>
          </a:p>
          <a:p>
            <a:pPr defTabSz="457200">
              <a:defRPr/>
            </a:pPr>
            <a:endParaRPr lang="en-US" sz="1600" dirty="0">
              <a:solidFill>
                <a:prstClr val="black"/>
              </a:solidFill>
            </a:endParaRPr>
          </a:p>
          <a:p>
            <a:pPr defTabSz="457200">
              <a:defRPr/>
            </a:pPr>
            <a:r>
              <a:rPr lang="en-US" sz="1500" b="1" dirty="0">
                <a:solidFill>
                  <a:prstClr val="black"/>
                </a:solidFill>
              </a:rPr>
              <a:t>MODULE 1:</a:t>
            </a:r>
            <a:r>
              <a:rPr lang="en-US" sz="1500" dirty="0">
                <a:solidFill>
                  <a:prstClr val="black"/>
                </a:solidFill>
              </a:rPr>
              <a:t> Community-Partnered School Behavioral Health: An Overview</a:t>
            </a:r>
            <a:r>
              <a:rPr lang="en-US" sz="1500" b="1" dirty="0">
                <a:solidFill>
                  <a:prstClr val="black"/>
                </a:solidFill>
              </a:rPr>
              <a:t> </a:t>
            </a:r>
            <a:endParaRPr lang="en-US" sz="1500" dirty="0">
              <a:solidFill>
                <a:prstClr val="black"/>
              </a:solidFill>
            </a:endParaRPr>
          </a:p>
          <a:p>
            <a:pPr defTabSz="457200">
              <a:defRPr/>
            </a:pPr>
            <a:r>
              <a:rPr lang="en-US" sz="1500" b="1" dirty="0">
                <a:solidFill>
                  <a:prstClr val="black"/>
                </a:solidFill>
              </a:rPr>
              <a:t>MODULE 2:</a:t>
            </a:r>
            <a:r>
              <a:rPr lang="en-US" sz="1500" dirty="0">
                <a:solidFill>
                  <a:prstClr val="black"/>
                </a:solidFill>
              </a:rPr>
              <a:t> Operations: An Overview of Policies, Practices, and Procedures</a:t>
            </a:r>
          </a:p>
          <a:p>
            <a:pPr defTabSz="457200">
              <a:defRPr/>
            </a:pPr>
            <a:r>
              <a:rPr lang="en-US" sz="1500" b="1" dirty="0">
                <a:solidFill>
                  <a:prstClr val="black"/>
                </a:solidFill>
              </a:rPr>
              <a:t>MODULE 3:</a:t>
            </a:r>
            <a:r>
              <a:rPr lang="en-US" sz="1500" dirty="0">
                <a:solidFill>
                  <a:prstClr val="black"/>
                </a:solidFill>
              </a:rPr>
              <a:t> Overview of School Language and Policy</a:t>
            </a:r>
          </a:p>
          <a:p>
            <a:pPr defTabSz="457200">
              <a:defRPr/>
            </a:pPr>
            <a:r>
              <a:rPr lang="en-US" sz="1500" b="1" dirty="0">
                <a:solidFill>
                  <a:prstClr val="black"/>
                </a:solidFill>
              </a:rPr>
              <a:t>MODULE 4:</a:t>
            </a:r>
            <a:r>
              <a:rPr lang="en-US" sz="1500" dirty="0">
                <a:solidFill>
                  <a:prstClr val="black"/>
                </a:solidFill>
              </a:rPr>
              <a:t> Funding Community-Partnered School Behavioral Health</a:t>
            </a:r>
          </a:p>
          <a:p>
            <a:pPr defTabSz="457200">
              <a:defRPr/>
            </a:pPr>
            <a:r>
              <a:rPr lang="en-US" sz="1500" b="1" dirty="0">
                <a:solidFill>
                  <a:prstClr val="black"/>
                </a:solidFill>
              </a:rPr>
              <a:t>MODULE 5:</a:t>
            </a:r>
            <a:r>
              <a:rPr lang="en-US" sz="1500" dirty="0">
                <a:solidFill>
                  <a:prstClr val="black"/>
                </a:solidFill>
              </a:rPr>
              <a:t> Resource Mapping</a:t>
            </a:r>
          </a:p>
          <a:p>
            <a:pPr defTabSz="457200">
              <a:defRPr/>
            </a:pPr>
            <a:r>
              <a:rPr lang="en-US" sz="1500" b="1" dirty="0">
                <a:solidFill>
                  <a:prstClr val="black"/>
                </a:solidFill>
              </a:rPr>
              <a:t>MODULE 6:</a:t>
            </a:r>
            <a:r>
              <a:rPr lang="en-US" sz="1500" dirty="0">
                <a:solidFill>
                  <a:prstClr val="black"/>
                </a:solidFill>
              </a:rPr>
              <a:t> Teaming</a:t>
            </a:r>
          </a:p>
          <a:p>
            <a:pPr defTabSz="457200">
              <a:defRPr/>
            </a:pPr>
            <a:r>
              <a:rPr lang="en-US" sz="1500" b="1" dirty="0">
                <a:solidFill>
                  <a:prstClr val="black"/>
                </a:solidFill>
              </a:rPr>
              <a:t>MODULE 7:</a:t>
            </a:r>
            <a:r>
              <a:rPr lang="en-US" sz="1500" dirty="0">
                <a:solidFill>
                  <a:prstClr val="black"/>
                </a:solidFill>
              </a:rPr>
              <a:t> Evidence-Based Practices and Programs: Identifying and Selecting EBPs</a:t>
            </a:r>
          </a:p>
          <a:p>
            <a:pPr defTabSz="457200">
              <a:defRPr/>
            </a:pPr>
            <a:r>
              <a:rPr lang="en-US" sz="1500" b="1" dirty="0">
                <a:solidFill>
                  <a:prstClr val="black"/>
                </a:solidFill>
              </a:rPr>
              <a:t>MODULE 8: </a:t>
            </a:r>
            <a:r>
              <a:rPr lang="en-US" sz="1500" dirty="0">
                <a:solidFill>
                  <a:prstClr val="black"/>
                </a:solidFill>
              </a:rPr>
              <a:t>Implementation Science: Lessons for School Behavioral Health</a:t>
            </a:r>
          </a:p>
          <a:p>
            <a:pPr defTabSz="457200">
              <a:defRPr/>
            </a:pPr>
            <a:r>
              <a:rPr lang="en-US" sz="1500" b="1" dirty="0">
                <a:solidFill>
                  <a:prstClr val="black"/>
                </a:solidFill>
              </a:rPr>
              <a:t>MODULE 9:</a:t>
            </a:r>
            <a:r>
              <a:rPr lang="en-US" sz="1500" dirty="0">
                <a:solidFill>
                  <a:prstClr val="black"/>
                </a:solidFill>
              </a:rPr>
              <a:t> Data Informed Decision Making</a:t>
            </a:r>
          </a:p>
          <a:p>
            <a:pPr defTabSz="457200">
              <a:defRPr/>
            </a:pPr>
            <a:r>
              <a:rPr lang="en-US" sz="1500" b="1" dirty="0">
                <a:solidFill>
                  <a:prstClr val="black"/>
                </a:solidFill>
              </a:rPr>
              <a:t>MODULE 10:</a:t>
            </a:r>
            <a:r>
              <a:rPr lang="en-US" sz="1500" dirty="0">
                <a:solidFill>
                  <a:prstClr val="black"/>
                </a:solidFill>
              </a:rPr>
              <a:t> School Behavioral Health Teacher Consultation</a:t>
            </a:r>
          </a:p>
          <a:p>
            <a:pPr defTabSz="457200">
              <a:defRPr/>
            </a:pPr>
            <a:r>
              <a:rPr lang="en-US" sz="1500" b="1" dirty="0">
                <a:solidFill>
                  <a:prstClr val="black"/>
                </a:solidFill>
              </a:rPr>
              <a:t>MODULE 11:</a:t>
            </a:r>
            <a:r>
              <a:rPr lang="en-US" sz="1500" dirty="0">
                <a:solidFill>
                  <a:prstClr val="black"/>
                </a:solidFill>
              </a:rPr>
              <a:t> Psychiatry in Schools</a:t>
            </a:r>
          </a:p>
          <a:p>
            <a:pPr defTabSz="457200">
              <a:defRPr/>
            </a:pPr>
            <a:r>
              <a:rPr lang="en-US" sz="1500" b="1" dirty="0">
                <a:solidFill>
                  <a:prstClr val="black"/>
                </a:solidFill>
              </a:rPr>
              <a:t>MODULE 12:</a:t>
            </a:r>
            <a:r>
              <a:rPr lang="en-US" sz="1500" dirty="0">
                <a:solidFill>
                  <a:prstClr val="black"/>
                </a:solidFill>
              </a:rPr>
              <a:t> Starting Early: Supporting Social Emotional Development and School Readiness</a:t>
            </a:r>
          </a:p>
          <a:p>
            <a:pPr defTabSz="457200">
              <a:defRPr/>
            </a:pPr>
            <a:r>
              <a:rPr lang="en-US" sz="1500" b="1" dirty="0">
                <a:solidFill>
                  <a:prstClr val="black"/>
                </a:solidFill>
              </a:rPr>
              <a:t>MODULE 13:</a:t>
            </a:r>
            <a:r>
              <a:rPr lang="en-US" sz="1500" dirty="0">
                <a:solidFill>
                  <a:prstClr val="black"/>
                </a:solidFill>
              </a:rPr>
              <a:t> School Behavioral Health Program Evaluation 101</a:t>
            </a:r>
          </a:p>
          <a:p>
            <a:pPr defTabSz="457200">
              <a:defRPr/>
            </a:pPr>
            <a:r>
              <a:rPr lang="en-US" sz="1500" b="1" dirty="0">
                <a:solidFill>
                  <a:prstClr val="black"/>
                </a:solidFill>
              </a:rPr>
              <a:t>MODULE 14:</a:t>
            </a:r>
            <a:r>
              <a:rPr lang="en-US" sz="1500" dirty="0">
                <a:solidFill>
                  <a:prstClr val="black"/>
                </a:solidFill>
              </a:rPr>
              <a:t> Ten Critical Factors to Advance State and District School Behavioral Health Objectives</a:t>
            </a:r>
          </a:p>
          <a:p>
            <a:pPr defTabSz="457200">
              <a:defRPr/>
            </a:pPr>
            <a:r>
              <a:rPr lang="en-US" sz="1500" b="1" dirty="0">
                <a:solidFill>
                  <a:prstClr val="black"/>
                </a:solidFill>
              </a:rPr>
              <a:t>MODULE 15:</a:t>
            </a:r>
            <a:r>
              <a:rPr lang="en-US" sz="1500" dirty="0">
                <a:solidFill>
                  <a:prstClr val="black"/>
                </a:solidFill>
              </a:rPr>
              <a:t> Working with State Leaders to Scale-Up School Behavioral Health Programming in Your State  </a:t>
            </a:r>
          </a:p>
        </p:txBody>
      </p:sp>
      <p:sp>
        <p:nvSpPr>
          <p:cNvPr id="8" name="Rectangle 2"/>
          <p:cNvSpPr>
            <a:spLocks noChangeArrowheads="1"/>
          </p:cNvSpPr>
          <p:nvPr/>
        </p:nvSpPr>
        <p:spPr bwMode="auto">
          <a:xfrm>
            <a:off x="3784600" y="76200"/>
            <a:ext cx="5359400" cy="1200150"/>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lIns="36576" tIns="36576" rIns="36576" bIns="36576"/>
          <a:lstStyle/>
          <a:p>
            <a:pPr algn="ctr" fontAlgn="base">
              <a:spcBef>
                <a:spcPct val="0"/>
              </a:spcBef>
              <a:spcAft>
                <a:spcPct val="0"/>
              </a:spcAft>
              <a:defRPr/>
            </a:pPr>
            <a:r>
              <a:rPr lang="en-US" sz="2000" b="1" i="1" dirty="0">
                <a:solidFill>
                  <a:srgbClr val="000000"/>
                </a:solidFill>
                <a:latin typeface="Times New Roman" pitchFamily="18" charset="0"/>
                <a:cs typeface="Arial" pitchFamily="34" charset="0"/>
              </a:rPr>
              <a:t>The Community-Partnered                                    School Behavioral Health modules </a:t>
            </a:r>
          </a:p>
          <a:p>
            <a:pPr algn="ctr" fontAlgn="base">
              <a:spcBef>
                <a:spcPct val="0"/>
              </a:spcBef>
              <a:spcAft>
                <a:spcPct val="0"/>
              </a:spcAft>
              <a:defRPr/>
            </a:pPr>
            <a:r>
              <a:rPr lang="en-US" dirty="0">
                <a:solidFill>
                  <a:srgbClr val="000000"/>
                </a:solidFill>
                <a:latin typeface="Times New Roman" pitchFamily="18" charset="0"/>
                <a:cs typeface="Arial" pitchFamily="34" charset="0"/>
              </a:rPr>
              <a:t>Free Training Series and CEUs Offered at</a:t>
            </a:r>
          </a:p>
          <a:p>
            <a:pPr algn="ctr" fontAlgn="base">
              <a:spcBef>
                <a:spcPct val="0"/>
              </a:spcBef>
              <a:spcAft>
                <a:spcPct val="0"/>
              </a:spcAft>
              <a:defRPr/>
            </a:pPr>
            <a:r>
              <a:rPr lang="en-US" b="1" dirty="0">
                <a:solidFill>
                  <a:srgbClr val="C00000"/>
                </a:solidFill>
                <a:latin typeface="Times New Roman" pitchFamily="18" charset="0"/>
                <a:cs typeface="Arial" pitchFamily="34" charset="0"/>
              </a:rPr>
              <a:t>www.mdbehavioralhealth.com</a:t>
            </a:r>
            <a:endParaRPr lang="en-US" dirty="0">
              <a:solidFill>
                <a:prstClr val="black"/>
              </a:solidFill>
              <a:cs typeface="Arial" pitchFamily="34" charset="0"/>
            </a:endParaRPr>
          </a:p>
        </p:txBody>
      </p:sp>
    </p:spTree>
    <p:extLst>
      <p:ext uri="{BB962C8B-B14F-4D97-AF65-F5344CB8AC3E}">
        <p14:creationId xmlns:p14="http://schemas.microsoft.com/office/powerpoint/2010/main" val="119564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1396" t="19145" r="21554" b="9486"/>
          <a:stretch/>
        </p:blipFill>
        <p:spPr bwMode="auto">
          <a:xfrm>
            <a:off x="0" y="0"/>
            <a:ext cx="92202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499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1540" t="19145" r="22963" b="9487"/>
          <a:stretch/>
        </p:blipFill>
        <p:spPr bwMode="auto">
          <a:xfrm>
            <a:off x="34328" y="0"/>
            <a:ext cx="9109672"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520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Placeholder 5"/>
          <p:cNvSpPr txBox="1">
            <a:spLocks/>
          </p:cNvSpPr>
          <p:nvPr/>
        </p:nvSpPr>
        <p:spPr bwMode="auto">
          <a:xfrm>
            <a:off x="152400" y="185738"/>
            <a:ext cx="9144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lnSpc>
                <a:spcPct val="80000"/>
              </a:lnSpc>
              <a:spcBef>
                <a:spcPct val="20000"/>
              </a:spcBef>
              <a:spcAft>
                <a:spcPct val="0"/>
              </a:spcAft>
              <a:buFont typeface="Arial" charset="0"/>
              <a:buNone/>
            </a:pPr>
            <a:r>
              <a:rPr lang="en-US" sz="2800" b="1" dirty="0">
                <a:solidFill>
                  <a:srgbClr val="000000"/>
                </a:solidFill>
                <a:latin typeface="Calibri" pitchFamily="34" charset="0"/>
                <a:cs typeface="Calibri" pitchFamily="34" charset="0"/>
              </a:rPr>
              <a:t>A partnership between schools and community health and behavioral health organizations…</a:t>
            </a:r>
          </a:p>
        </p:txBody>
      </p:sp>
      <p:sp>
        <p:nvSpPr>
          <p:cNvPr id="11" name="Text Placeholder 5"/>
          <p:cNvSpPr txBox="1">
            <a:spLocks/>
          </p:cNvSpPr>
          <p:nvPr/>
        </p:nvSpPr>
        <p:spPr>
          <a:xfrm>
            <a:off x="4038600" y="5567362"/>
            <a:ext cx="4876800" cy="838200"/>
          </a:xfrm>
          <a:prstGeom prst="rect">
            <a:avLst/>
          </a:prstGeom>
        </p:spPr>
        <p:txBody>
          <a:bodyPr>
            <a:normAutofit fontScale="92500"/>
          </a:bodyPr>
          <a:lstStyle/>
          <a:p>
            <a:pPr algn="r">
              <a:spcBef>
                <a:spcPct val="20000"/>
              </a:spcBef>
              <a:buFont typeface="Arial" pitchFamily="34" charset="0"/>
              <a:buNone/>
              <a:defRPr/>
            </a:pPr>
            <a:r>
              <a:rPr lang="en-US" sz="3000" b="1" dirty="0">
                <a:solidFill>
                  <a:prstClr val="black"/>
                </a:solidFill>
                <a:latin typeface="Calibri" pitchFamily="34" charset="0"/>
                <a:cs typeface="Calibri" pitchFamily="34" charset="0"/>
              </a:rPr>
              <a:t>Guided by youth and families.</a:t>
            </a:r>
          </a:p>
        </p:txBody>
      </p:sp>
      <p:pic>
        <p:nvPicPr>
          <p:cNvPr id="27652" name="Picture 2" descr="http://www.cccgreeley.org/files/Images/Adult%20Ministries/Partnership%20Journey/Partnership%20Log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1527438"/>
            <a:ext cx="4866272" cy="4039924"/>
          </a:xfrm>
          <a:prstGeom prst="rect">
            <a:avLst/>
          </a:prstGeom>
          <a:noFill/>
          <a:ln>
            <a:noFill/>
          </a:ln>
          <a:effectLst>
            <a:outerShdw blurRad="635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http://www.familyformation.net/images/sidebar_fami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81363"/>
            <a:ext cx="3200400" cy="3376612"/>
          </a:xfrm>
          <a:prstGeom prst="rect">
            <a:avLst/>
          </a:prstGeom>
          <a:noFill/>
          <a:ln>
            <a:noFill/>
          </a:ln>
          <a:effectLst>
            <a:outerShdw blurRad="63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02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02" t="15112" r="19496" b="489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901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Fira Sans" panose="020B0503050000020004" pitchFamily="34" charset="0"/>
                <a:ea typeface="Fira Sans" panose="020B0503050000020004" pitchFamily="34" charset="0"/>
              </a:rPr>
              <a:t>School Mental Health Playbooks and Webinar Series</a:t>
            </a:r>
          </a:p>
        </p:txBody>
      </p:sp>
      <p:pic>
        <p:nvPicPr>
          <p:cNvPr id="4" name="Picture 3"/>
          <p:cNvPicPr>
            <a:picLocks noChangeAspect="1"/>
          </p:cNvPicPr>
          <p:nvPr/>
        </p:nvPicPr>
        <p:blipFill>
          <a:blip r:embed="rId3"/>
          <a:stretch>
            <a:fillRect/>
          </a:stretch>
        </p:blipFill>
        <p:spPr>
          <a:xfrm>
            <a:off x="581891" y="1502620"/>
            <a:ext cx="3860375" cy="50033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898" y="1502620"/>
            <a:ext cx="3871269" cy="5001768"/>
          </a:xfrm>
          <a:prstGeom prst="rect">
            <a:avLst/>
          </a:prstGeom>
        </p:spPr>
      </p:pic>
      <p:sp>
        <p:nvSpPr>
          <p:cNvPr id="5" name="TextBox 4"/>
          <p:cNvSpPr txBox="1"/>
          <p:nvPr/>
        </p:nvSpPr>
        <p:spPr>
          <a:xfrm>
            <a:off x="914400" y="6420674"/>
            <a:ext cx="7924800" cy="400110"/>
          </a:xfrm>
          <a:prstGeom prst="rect">
            <a:avLst/>
          </a:prstGeom>
          <a:noFill/>
        </p:spPr>
        <p:txBody>
          <a:bodyPr wrap="square" rtlCol="0">
            <a:spAutoFit/>
          </a:bodyPr>
          <a:lstStyle/>
          <a:p>
            <a:r>
              <a:rPr lang="en-US" sz="2000" dirty="0">
                <a:hlinkClick r:id="rId5"/>
              </a:rPr>
              <a:t>http://csmh.umaryland.edu/Resources/BriefsReportsWhite-Papers/</a:t>
            </a:r>
            <a:r>
              <a:rPr lang="en-US" sz="2000" dirty="0"/>
              <a:t> </a:t>
            </a:r>
          </a:p>
        </p:txBody>
      </p:sp>
    </p:spTree>
    <p:extLst>
      <p:ext uri="{BB962C8B-B14F-4D97-AF65-F5344CB8AC3E}">
        <p14:creationId xmlns:p14="http://schemas.microsoft.com/office/powerpoint/2010/main" val="166340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itchFamily="82" charset="0"/>
              </a:rPr>
              <a:t>Form Templates</a:t>
            </a:r>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dirty="0"/>
              <a:t>When to Refer a Student</a:t>
            </a:r>
          </a:p>
          <a:p>
            <a:pPr marL="457200" indent="-457200">
              <a:buFont typeface="+mj-lt"/>
              <a:buAutoNum type="arabicPeriod"/>
            </a:pPr>
            <a:r>
              <a:rPr lang="en-US" dirty="0"/>
              <a:t>Referral Form Examples</a:t>
            </a:r>
          </a:p>
          <a:p>
            <a:pPr marL="457200" indent="-457200">
              <a:buFont typeface="+mj-lt"/>
              <a:buAutoNum type="arabicPeriod"/>
            </a:pPr>
            <a:r>
              <a:rPr lang="en-US" dirty="0"/>
              <a:t>Consent for Treatment Form</a:t>
            </a:r>
          </a:p>
          <a:p>
            <a:pPr marL="457200" indent="-457200">
              <a:buFont typeface="+mj-lt"/>
              <a:buAutoNum type="arabicPeriod"/>
            </a:pPr>
            <a:r>
              <a:rPr lang="en-US" dirty="0"/>
              <a:t>Release of Information Forms (to/from school; to/from other)</a:t>
            </a:r>
          </a:p>
          <a:p>
            <a:pPr marL="457200" indent="-457200">
              <a:buFont typeface="+mj-lt"/>
              <a:buAutoNum type="arabicPeriod"/>
            </a:pPr>
            <a:r>
              <a:rPr lang="en-US" dirty="0"/>
              <a:t>CSMHS Policies and Procedures Checklist</a:t>
            </a:r>
          </a:p>
          <a:p>
            <a:pPr marL="457200" indent="-457200">
              <a:buFont typeface="+mj-lt"/>
              <a:buAutoNum type="arabicPeriod"/>
            </a:pPr>
            <a:r>
              <a:rPr lang="en-US" dirty="0"/>
              <a:t>Memorandum of Understanding templates</a:t>
            </a:r>
          </a:p>
          <a:p>
            <a:pPr marL="457200" indent="-457200">
              <a:buFont typeface="+mj-lt"/>
              <a:buAutoNum type="arabicPeriod"/>
            </a:pPr>
            <a:r>
              <a:rPr lang="en-US" dirty="0"/>
              <a:t>Sample Student Referral, Crisis Flowchart, MH Staffing  document </a:t>
            </a:r>
          </a:p>
          <a:p>
            <a:pPr marL="457200" indent="-457200">
              <a:buFont typeface="+mj-lt"/>
              <a:buAutoNum type="arabicPeriod"/>
            </a:pPr>
            <a:r>
              <a:rPr lang="en-US" dirty="0"/>
              <a:t>Referral Feedback Form</a:t>
            </a:r>
          </a:p>
          <a:p>
            <a:pPr marL="457200" indent="-457200">
              <a:buFont typeface="+mj-lt"/>
              <a:buAutoNum type="arabicPeriod"/>
            </a:pPr>
            <a:r>
              <a:rPr lang="en-US" dirty="0"/>
              <a:t>School wish list for community partner</a:t>
            </a:r>
          </a:p>
          <a:p>
            <a:pPr marL="457200" indent="-457200">
              <a:buFont typeface="+mj-lt"/>
              <a:buAutoNum type="arabicPeriod"/>
            </a:pPr>
            <a:r>
              <a:rPr lang="en-US" dirty="0"/>
              <a:t>SMH Referral and Triage Flowcharts</a:t>
            </a:r>
          </a:p>
          <a:p>
            <a:pPr marL="0" indent="0">
              <a:buNone/>
            </a:pPr>
            <a:endParaRPr lang="en-US" dirty="0"/>
          </a:p>
        </p:txBody>
      </p:sp>
    </p:spTree>
    <p:extLst>
      <p:ext uri="{BB962C8B-B14F-4D97-AF65-F5344CB8AC3E}">
        <p14:creationId xmlns:p14="http://schemas.microsoft.com/office/powerpoint/2010/main" val="1370561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9245600" cy="7869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75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incremental growth in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400"/>
            <a:ext cx="9144000" cy="789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4656" y="261451"/>
            <a:ext cx="5111646" cy="1569660"/>
          </a:xfrm>
          <a:prstGeom prst="rect">
            <a:avLst/>
          </a:prstGeom>
        </p:spPr>
        <p:txBody>
          <a:bodyPr wrap="square">
            <a:spAutoFit/>
          </a:bodyPr>
          <a:lstStyle/>
          <a:p>
            <a:pPr algn="ctr">
              <a:defRPr/>
            </a:pPr>
            <a:r>
              <a:rPr lang="en-US" sz="3200" b="1" i="1" dirty="0">
                <a:solidFill>
                  <a:prstClr val="white"/>
                </a:solidFill>
              </a:rPr>
              <a:t>Break down your improvement goals into smaller tests of change</a:t>
            </a:r>
          </a:p>
        </p:txBody>
      </p:sp>
    </p:spTree>
    <p:extLst>
      <p:ext uri="{BB962C8B-B14F-4D97-AF65-F5344CB8AC3E}">
        <p14:creationId xmlns:p14="http://schemas.microsoft.com/office/powerpoint/2010/main" val="26452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3" name="Slide Number Placeholder 2"/>
          <p:cNvSpPr>
            <a:spLocks noGrp="1"/>
          </p:cNvSpPr>
          <p:nvPr>
            <p:ph type="sldNum" sz="quarter" idx="12"/>
          </p:nvPr>
        </p:nvSpPr>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55</a:t>
            </a:fld>
            <a:endParaRPr lang="en-US" sz="2400">
              <a:solidFill>
                <a:prstClr val="black">
                  <a:tint val="75000"/>
                </a:prstClr>
              </a:solidFill>
              <a:latin typeface="Arial" charset="0"/>
              <a:ea typeface="ＭＳ Ｐゴシック"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25813"/>
            <a:ext cx="6102935" cy="688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23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3" name="Slide Number Placeholder 2"/>
          <p:cNvSpPr>
            <a:spLocks noGrp="1"/>
          </p:cNvSpPr>
          <p:nvPr>
            <p:ph type="sldNum" sz="quarter" idx="12"/>
          </p:nvPr>
        </p:nvSpPr>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56</a:t>
            </a:fld>
            <a:endParaRPr lang="en-US" sz="2400">
              <a:solidFill>
                <a:prstClr val="black">
                  <a:tint val="75000"/>
                </a:prstClr>
              </a:solidFill>
              <a:latin typeface="Arial" charset="0"/>
              <a:ea typeface="ＭＳ Ｐゴシック"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518" y="264694"/>
            <a:ext cx="5318208" cy="6497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81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3" name="Slide Number Placeholder 2"/>
          <p:cNvSpPr>
            <a:spLocks noGrp="1"/>
          </p:cNvSpPr>
          <p:nvPr>
            <p:ph type="sldNum" sz="quarter" idx="12"/>
          </p:nvPr>
        </p:nvSpPr>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57</a:t>
            </a:fld>
            <a:endParaRPr lang="en-US" sz="2400">
              <a:solidFill>
                <a:prstClr val="black">
                  <a:tint val="75000"/>
                </a:prstClr>
              </a:solidFill>
              <a:latin typeface="Arial" charset="0"/>
              <a:ea typeface="ＭＳ Ｐゴシック"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108" y="127585"/>
            <a:ext cx="5571123" cy="672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3" name="Slide Number Placeholder 2"/>
          <p:cNvSpPr>
            <a:spLocks noGrp="1"/>
          </p:cNvSpPr>
          <p:nvPr>
            <p:ph type="sldNum" sz="quarter" idx="12"/>
          </p:nvPr>
        </p:nvSpPr>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58</a:t>
            </a:fld>
            <a:endParaRPr lang="en-US" sz="2400">
              <a:solidFill>
                <a:prstClr val="black">
                  <a:tint val="75000"/>
                </a:prstClr>
              </a:solidFill>
              <a:latin typeface="Arial" charset="0"/>
              <a:ea typeface="ＭＳ Ｐゴシック"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194" y="174261"/>
            <a:ext cx="5710070" cy="668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70" y="50830"/>
            <a:ext cx="11814478" cy="680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4209441" y="200732"/>
            <a:ext cx="6186648" cy="6117495"/>
          </a:xfrm>
        </p:spPr>
        <p:txBody>
          <a:bodyPr>
            <a:normAutofit/>
          </a:bodyPr>
          <a:lstStyle/>
          <a:p>
            <a:pPr marL="0" indent="0">
              <a:buNone/>
            </a:pPr>
            <a:r>
              <a:rPr lang="en-US" sz="6600" b="1" dirty="0"/>
              <a:t>Take Home Points</a:t>
            </a:r>
          </a:p>
          <a:p>
            <a:endParaRPr lang="en-US" sz="4300" b="1" dirty="0"/>
          </a:p>
          <a:p>
            <a:endParaRPr lang="en-US" b="1" dirty="0"/>
          </a:p>
          <a:p>
            <a:endParaRPr lang="en-US" dirty="0"/>
          </a:p>
        </p:txBody>
      </p:sp>
    </p:spTree>
    <p:extLst>
      <p:ext uri="{BB962C8B-B14F-4D97-AF65-F5344CB8AC3E}">
        <p14:creationId xmlns:p14="http://schemas.microsoft.com/office/powerpoint/2010/main" val="3010576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endParaRPr lang="en-US">
              <a:latin typeface="Calibri" charset="0"/>
            </a:endParaRPr>
          </a:p>
        </p:txBody>
      </p:sp>
      <p:pic>
        <p:nvPicPr>
          <p:cNvPr id="35842" name="Picture Placeholder 4" descr="colander.jpg"/>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5843" name="Text Placeholder 3"/>
          <p:cNvSpPr>
            <a:spLocks noGrp="1"/>
          </p:cNvSpPr>
          <p:nvPr>
            <p:ph type="body" sz="half" idx="2"/>
          </p:nvPr>
        </p:nvSpPr>
        <p:spPr>
          <a:xfrm>
            <a:off x="304800" y="381000"/>
            <a:ext cx="4114800" cy="2176463"/>
          </a:xfrm>
        </p:spPr>
        <p:txBody>
          <a:bodyPr>
            <a:normAutofit fontScale="92500"/>
          </a:bodyPr>
          <a:lstStyle/>
          <a:p>
            <a:pPr eaLnBrk="1" hangingPunct="1"/>
            <a:r>
              <a:rPr lang="en-US" sz="3000" b="1" dirty="0">
                <a:latin typeface="Calibri" pitchFamily="34" charset="0"/>
                <a:cs typeface="Calibri" pitchFamily="34" charset="0"/>
              </a:rPr>
              <a:t>Partners build on </a:t>
            </a:r>
            <a:r>
              <a:rPr lang="en-US" sz="3000" b="1" i="1" dirty="0">
                <a:latin typeface="Calibri" pitchFamily="34" charset="0"/>
                <a:cs typeface="Calibri" pitchFamily="34" charset="0"/>
              </a:rPr>
              <a:t>existing</a:t>
            </a:r>
            <a:r>
              <a:rPr lang="en-US" sz="3000" b="1" dirty="0">
                <a:latin typeface="Calibri" pitchFamily="34" charset="0"/>
                <a:cs typeface="Calibri" pitchFamily="34" charset="0"/>
              </a:rPr>
              <a:t> </a:t>
            </a:r>
          </a:p>
          <a:p>
            <a:pPr eaLnBrk="1" hangingPunct="1"/>
            <a:r>
              <a:rPr lang="en-US" sz="3000" b="1" dirty="0">
                <a:latin typeface="Calibri" pitchFamily="34" charset="0"/>
                <a:cs typeface="Calibri" pitchFamily="34" charset="0"/>
              </a:rPr>
              <a:t>school programs, </a:t>
            </a:r>
          </a:p>
          <a:p>
            <a:pPr eaLnBrk="1" hangingPunct="1"/>
            <a:r>
              <a:rPr lang="en-US" sz="3000" b="1" dirty="0">
                <a:latin typeface="Calibri" pitchFamily="34" charset="0"/>
                <a:cs typeface="Calibri" pitchFamily="34" charset="0"/>
              </a:rPr>
              <a:t>services, </a:t>
            </a:r>
          </a:p>
          <a:p>
            <a:pPr eaLnBrk="1" hangingPunct="1"/>
            <a:r>
              <a:rPr lang="en-US" sz="3000" b="1" dirty="0">
                <a:latin typeface="Calibri" pitchFamily="34" charset="0"/>
                <a:cs typeface="Calibri" pitchFamily="34" charset="0"/>
              </a:rPr>
              <a:t>and strategies.</a:t>
            </a:r>
          </a:p>
        </p:txBody>
      </p:sp>
    </p:spTree>
    <p:extLst>
      <p:ext uri="{BB962C8B-B14F-4D97-AF65-F5344CB8AC3E}">
        <p14:creationId xmlns:p14="http://schemas.microsoft.com/office/powerpoint/2010/main" val="925226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3" name="Slide Number Placeholder 2"/>
          <p:cNvSpPr>
            <a:spLocks noGrp="1"/>
          </p:cNvSpPr>
          <p:nvPr>
            <p:ph type="sldNum" sz="quarter" idx="12"/>
          </p:nvPr>
        </p:nvSpPr>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60</a:t>
            </a:fld>
            <a:endParaRPr lang="en-US" sz="2400">
              <a:solidFill>
                <a:prstClr val="black">
                  <a:tint val="75000"/>
                </a:prstClr>
              </a:solidFill>
              <a:latin typeface="Arial" charset="0"/>
              <a:ea typeface="ＭＳ Ｐゴシック"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480" y="0"/>
            <a:ext cx="5027963" cy="712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50845" y="3741821"/>
            <a:ext cx="1750144" cy="2971799"/>
          </a:xfrm>
          <a:prstGeom prst="rect">
            <a:avLst/>
          </a:prstGeom>
        </p:spPr>
        <p:txBody>
          <a:bodyPr vert="horz" lIns="91440" tIns="45720" rIns="91440" bIns="45720" rtlCol="0" anchor="ctr" anchorCtr="0">
            <a:normAutofit fontScale="97500"/>
          </a:bodyPr>
          <a:lstStyle>
            <a:lvl1pPr algn="l" defTabSz="457200" rtl="0" eaLnBrk="1" latinLnBrk="0" hangingPunct="1">
              <a:spcBef>
                <a:spcPct val="0"/>
              </a:spcBef>
              <a:buNone/>
              <a:defRPr sz="4400" b="0" kern="1200">
                <a:solidFill>
                  <a:schemeClr val="tx1"/>
                </a:solidFill>
                <a:latin typeface="+mn-lt"/>
                <a:ea typeface="+mj-ea"/>
                <a:cs typeface="Franklin Gothic Medium"/>
              </a:defRPr>
            </a:lvl1pPr>
          </a:lstStyle>
          <a:p>
            <a:r>
              <a:rPr lang="en-US" b="1" dirty="0">
                <a:latin typeface="Calibri" pitchFamily="34" charset="0"/>
                <a:cs typeface="Calibri" pitchFamily="34" charset="0"/>
              </a:rPr>
              <a:t>Take Small Steps</a:t>
            </a:r>
          </a:p>
        </p:txBody>
      </p:sp>
    </p:spTree>
    <p:extLst>
      <p:ext uri="{BB962C8B-B14F-4D97-AF65-F5344CB8AC3E}">
        <p14:creationId xmlns:p14="http://schemas.microsoft.com/office/powerpoint/2010/main" val="409296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914400" eaLnBrk="0" fontAlgn="base" hangingPunct="0">
              <a:spcBef>
                <a:spcPct val="0"/>
              </a:spcBef>
              <a:spcAft>
                <a:spcPct val="0"/>
              </a:spcAft>
              <a:defRPr/>
            </a:pPr>
            <a:endParaRPr lang="en-US" sz="2400">
              <a:solidFill>
                <a:prstClr val="black">
                  <a:tint val="75000"/>
                </a:prstClr>
              </a:solidFill>
              <a:latin typeface="Arial" charset="0"/>
              <a:ea typeface="ＭＳ Ｐゴシック" charset="0"/>
            </a:endParaRPr>
          </a:p>
        </p:txBody>
      </p:sp>
      <p:sp>
        <p:nvSpPr>
          <p:cNvPr id="3" name="Slide Number Placeholder 2"/>
          <p:cNvSpPr>
            <a:spLocks noGrp="1"/>
          </p:cNvSpPr>
          <p:nvPr>
            <p:ph type="sldNum" sz="quarter" idx="12"/>
          </p:nvPr>
        </p:nvSpPr>
        <p:spPr/>
        <p:txBody>
          <a:bodyPr/>
          <a:lstStyle/>
          <a:p>
            <a:pPr defTabSz="914400" eaLnBrk="0" fontAlgn="base" hangingPunct="0">
              <a:spcBef>
                <a:spcPct val="0"/>
              </a:spcBef>
              <a:spcAft>
                <a:spcPct val="0"/>
              </a:spcAft>
              <a:defRPr/>
            </a:pPr>
            <a:fld id="{AD09FED5-2C84-A943-8F06-E8C122CF592D}" type="slidenum">
              <a:rPr lang="en-US" sz="2400" smtClean="0">
                <a:solidFill>
                  <a:prstClr val="black">
                    <a:tint val="75000"/>
                  </a:prstClr>
                </a:solidFill>
                <a:latin typeface="Arial" charset="0"/>
                <a:ea typeface="ＭＳ Ｐゴシック" charset="0"/>
              </a:rPr>
              <a:pPr defTabSz="914400" eaLnBrk="0" fontAlgn="base" hangingPunct="0">
                <a:spcBef>
                  <a:spcPct val="0"/>
                </a:spcBef>
                <a:spcAft>
                  <a:spcPct val="0"/>
                </a:spcAft>
                <a:defRPr/>
              </a:pPr>
              <a:t>61</a:t>
            </a:fld>
            <a:endParaRPr lang="en-US" sz="2400">
              <a:solidFill>
                <a:prstClr val="black">
                  <a:tint val="75000"/>
                </a:prstClr>
              </a:solidFill>
              <a:latin typeface="Arial" charset="0"/>
              <a:ea typeface="ＭＳ Ｐゴシック" charset="0"/>
            </a:endParaRPr>
          </a:p>
        </p:txBody>
      </p:sp>
      <p:pic>
        <p:nvPicPr>
          <p:cNvPr id="12290" name="Picture 2" descr="Image result for overwhelmed animal fun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527" y="-52503"/>
            <a:ext cx="7038474" cy="69105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3741821"/>
            <a:ext cx="2105527" cy="2971799"/>
          </a:xfrm>
          <a:prstGeom prst="rect">
            <a:avLst/>
          </a:prstGeom>
        </p:spPr>
        <p:txBody>
          <a:bodyPr vert="horz" lIns="91440" tIns="45720" rIns="91440" bIns="45720" rtlCol="0" anchor="ctr" anchorCtr="0">
            <a:normAutofit fontScale="90000" lnSpcReduction="10000"/>
          </a:bodyPr>
          <a:lstStyle>
            <a:lvl1pPr algn="l" defTabSz="457200" rtl="0" eaLnBrk="1" latinLnBrk="0" hangingPunct="1">
              <a:spcBef>
                <a:spcPct val="0"/>
              </a:spcBef>
              <a:buNone/>
              <a:defRPr sz="4400" b="0" kern="1200">
                <a:solidFill>
                  <a:schemeClr val="tx1"/>
                </a:solidFill>
                <a:latin typeface="+mn-lt"/>
                <a:ea typeface="+mj-ea"/>
                <a:cs typeface="Franklin Gothic Medium"/>
              </a:defRPr>
            </a:lvl1pPr>
          </a:lstStyle>
          <a:p>
            <a:r>
              <a:rPr lang="en-US" b="1" dirty="0">
                <a:latin typeface="Calibri" pitchFamily="34" charset="0"/>
                <a:cs typeface="Calibri" pitchFamily="34" charset="0"/>
              </a:rPr>
              <a:t>Assess and Prioritize Your Goals</a:t>
            </a:r>
          </a:p>
        </p:txBody>
      </p:sp>
    </p:spTree>
    <p:extLst>
      <p:ext uri="{BB962C8B-B14F-4D97-AF65-F5344CB8AC3E}">
        <p14:creationId xmlns:p14="http://schemas.microsoft.com/office/powerpoint/2010/main" val="24718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50845" y="5528388"/>
            <a:ext cx="8836744" cy="990600"/>
          </a:xfrm>
        </p:spPr>
        <p:txBody>
          <a:bodyPr>
            <a:normAutofit fontScale="90000"/>
          </a:bodyPr>
          <a:lstStyle/>
          <a:p>
            <a:r>
              <a:rPr lang="en-US" b="1" dirty="0">
                <a:solidFill>
                  <a:schemeClr val="tx1"/>
                </a:solidFill>
                <a:latin typeface="Calibri" pitchFamily="34" charset="0"/>
                <a:cs typeface="Calibri" pitchFamily="34" charset="0"/>
              </a:rPr>
              <a:t>Don’t Go it Alone:</a:t>
            </a:r>
            <a:br>
              <a:rPr lang="en-US" b="1" dirty="0">
                <a:solidFill>
                  <a:schemeClr val="tx1"/>
                </a:solidFill>
                <a:latin typeface="Calibri" pitchFamily="34" charset="0"/>
                <a:cs typeface="Calibri" pitchFamily="34" charset="0"/>
              </a:rPr>
            </a:br>
            <a:r>
              <a:rPr lang="en-US" b="1" dirty="0">
                <a:solidFill>
                  <a:schemeClr val="tx1"/>
                </a:solidFill>
                <a:latin typeface="Calibri" pitchFamily="34" charset="0"/>
                <a:cs typeface="Calibri" pitchFamily="34" charset="0"/>
              </a:rPr>
              <a:t>School Mental Health is a Team Sport!</a:t>
            </a:r>
          </a:p>
        </p:txBody>
      </p:sp>
    </p:spTree>
    <p:extLst>
      <p:ext uri="{BB962C8B-B14F-4D97-AF65-F5344CB8AC3E}">
        <p14:creationId xmlns:p14="http://schemas.microsoft.com/office/powerpoint/2010/main" val="34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8" y="0"/>
            <a:ext cx="8977312" cy="1143000"/>
          </a:xfrm>
        </p:spPr>
        <p:txBody>
          <a:bodyPr>
            <a:noAutofit/>
          </a:bodyPr>
          <a:lstStyle/>
          <a:p>
            <a:pPr algn="ctr"/>
            <a:r>
              <a:rPr lang="en-US" sz="4600" dirty="0">
                <a:latin typeface="Calibri" panose="020F0502020204030204" pitchFamily="34" charset="0"/>
                <a:cs typeface="Calibri" panose="020F0502020204030204" pitchFamily="34" charset="0"/>
              </a:rPr>
              <a:t>Comments/Questions?</a:t>
            </a:r>
          </a:p>
        </p:txBody>
      </p:sp>
      <p:pic>
        <p:nvPicPr>
          <p:cNvPr id="7" name="Picture 18" descr="csmh Logo for Sylvia "/>
          <p:cNvPicPr>
            <a:picLocks noChangeAspect="1" noChangeArrowheads="1"/>
          </p:cNvPicPr>
          <p:nvPr/>
        </p:nvPicPr>
        <p:blipFill>
          <a:blip r:embed="rId3" cstate="print"/>
          <a:srcRect/>
          <a:stretch>
            <a:fillRect/>
          </a:stretch>
        </p:blipFill>
        <p:spPr bwMode="auto">
          <a:xfrm>
            <a:off x="3808412" y="5757235"/>
            <a:ext cx="1830388" cy="1024565"/>
          </a:xfrm>
          <a:prstGeom prst="rect">
            <a:avLst/>
          </a:prstGeom>
          <a:noFill/>
          <a:ln w="9525">
            <a:noFill/>
            <a:miter lim="800000"/>
            <a:headEnd/>
            <a:tailEnd/>
          </a:ln>
        </p:spPr>
      </p:pic>
      <p:sp>
        <p:nvSpPr>
          <p:cNvPr id="8" name="Rectangle 8"/>
          <p:cNvSpPr>
            <a:spLocks noChangeArrowheads="1"/>
          </p:cNvSpPr>
          <p:nvPr/>
        </p:nvSpPr>
        <p:spPr bwMode="auto">
          <a:xfrm>
            <a:off x="0" y="5242917"/>
            <a:ext cx="4708525" cy="1538883"/>
          </a:xfrm>
          <a:prstGeom prst="rect">
            <a:avLst/>
          </a:prstGeom>
          <a:noFill/>
          <a:ln w="9525">
            <a:noFill/>
            <a:miter lim="800000"/>
            <a:headEnd/>
            <a:tailEnd/>
          </a:ln>
        </p:spPr>
        <p:txBody>
          <a:bodyPr>
            <a:spAutoFit/>
          </a:bodyPr>
          <a:lstStyle/>
          <a:p>
            <a:pPr defTabSz="914400" fontAlgn="base">
              <a:spcBef>
                <a:spcPct val="0"/>
              </a:spcBef>
              <a:spcAft>
                <a:spcPct val="0"/>
              </a:spcAft>
            </a:pPr>
            <a:r>
              <a:rPr lang="en-US" sz="2000" b="1" dirty="0">
                <a:solidFill>
                  <a:srgbClr val="000000"/>
                </a:solidFill>
                <a:latin typeface="Calibri" charset="0"/>
              </a:rPr>
              <a:t>Center for School Mental Health</a:t>
            </a:r>
          </a:p>
          <a:p>
            <a:pPr defTabSz="914400" fontAlgn="base">
              <a:spcBef>
                <a:spcPct val="0"/>
              </a:spcBef>
              <a:spcAft>
                <a:spcPct val="0"/>
              </a:spcAft>
            </a:pPr>
            <a:r>
              <a:rPr lang="en-US" sz="2000" dirty="0">
                <a:solidFill>
                  <a:srgbClr val="000000"/>
                </a:solidFill>
                <a:latin typeface="Calibri" charset="0"/>
                <a:hlinkClick r:id="rId4"/>
              </a:rPr>
              <a:t>http://csmh.umaryland.edu</a:t>
            </a:r>
            <a:endParaRPr lang="en-US" sz="2000" dirty="0">
              <a:solidFill>
                <a:srgbClr val="000000"/>
              </a:solidFill>
              <a:latin typeface="Calibri" charset="0"/>
            </a:endParaRPr>
          </a:p>
          <a:p>
            <a:pPr defTabSz="914400" fontAlgn="base">
              <a:lnSpc>
                <a:spcPct val="90000"/>
              </a:lnSpc>
              <a:spcBef>
                <a:spcPct val="0"/>
              </a:spcBef>
              <a:spcAft>
                <a:spcPct val="0"/>
              </a:spcAft>
            </a:pPr>
            <a:r>
              <a:rPr lang="en-US" sz="2000" dirty="0">
                <a:solidFill>
                  <a:srgbClr val="000000"/>
                </a:solidFill>
                <a:latin typeface="Calibri" charset="0"/>
              </a:rPr>
              <a:t>Email: </a:t>
            </a:r>
            <a:r>
              <a:rPr lang="en-US" sz="2000" dirty="0">
                <a:solidFill>
                  <a:srgbClr val="000000"/>
                </a:solidFill>
                <a:latin typeface="Calibri" charset="0"/>
                <a:hlinkClick r:id="rId5"/>
              </a:rPr>
              <a:t>csmh@psych.umaryland.edu</a:t>
            </a:r>
            <a:r>
              <a:rPr lang="en-US" sz="2000" dirty="0">
                <a:solidFill>
                  <a:srgbClr val="000000"/>
                </a:solidFill>
                <a:latin typeface="Calibri" charset="0"/>
              </a:rPr>
              <a:t> </a:t>
            </a:r>
          </a:p>
          <a:p>
            <a:pPr defTabSz="914400" fontAlgn="base">
              <a:lnSpc>
                <a:spcPct val="90000"/>
              </a:lnSpc>
              <a:spcBef>
                <a:spcPct val="0"/>
              </a:spcBef>
              <a:spcAft>
                <a:spcPct val="0"/>
              </a:spcAft>
            </a:pPr>
            <a:r>
              <a:rPr lang="en-US" sz="2000" dirty="0">
                <a:solidFill>
                  <a:srgbClr val="000000"/>
                </a:solidFill>
                <a:latin typeface="Calibri" charset="0"/>
              </a:rPr>
              <a:t>Phone: (410) 706-0980</a:t>
            </a:r>
          </a:p>
          <a:p>
            <a:pPr defTabSz="914400" fontAlgn="base">
              <a:lnSpc>
                <a:spcPct val="90000"/>
              </a:lnSpc>
              <a:spcBef>
                <a:spcPct val="0"/>
              </a:spcBef>
              <a:spcAft>
                <a:spcPct val="0"/>
              </a:spcAft>
            </a:pPr>
            <a:r>
              <a:rPr lang="en-US" sz="2000" dirty="0">
                <a:solidFill>
                  <a:srgbClr val="000000"/>
                </a:solidFill>
                <a:latin typeface="Calibri" charset="0"/>
              </a:rPr>
              <a:t>             @</a:t>
            </a:r>
            <a:r>
              <a:rPr lang="en-US" sz="2000" dirty="0" err="1">
                <a:solidFill>
                  <a:srgbClr val="000000"/>
                </a:solidFill>
                <a:latin typeface="Calibri" charset="0"/>
              </a:rPr>
              <a:t>CtrSchoolMH</a:t>
            </a:r>
            <a:endParaRPr lang="en-US" sz="2000" dirty="0">
              <a:solidFill>
                <a:srgbClr val="000000"/>
              </a:solidFill>
              <a:latin typeface="Calibri" charset="0"/>
            </a:endParaRPr>
          </a:p>
        </p:txBody>
      </p:sp>
      <p:sp>
        <p:nvSpPr>
          <p:cNvPr id="9" name="Content Placeholder 9"/>
          <p:cNvSpPr txBox="1">
            <a:spLocks/>
          </p:cNvSpPr>
          <p:nvPr/>
        </p:nvSpPr>
        <p:spPr bwMode="auto">
          <a:xfrm>
            <a:off x="6008688" y="5638800"/>
            <a:ext cx="4278312"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a:buFont typeface="Arial" charset="0"/>
              <a:buNone/>
            </a:pPr>
            <a:r>
              <a:rPr lang="en-US" sz="1800" b="1" dirty="0">
                <a:solidFill>
                  <a:srgbClr val="000000"/>
                </a:solidFill>
                <a:latin typeface="Calibri" panose="020F0502020204030204" pitchFamily="34" charset="0"/>
                <a:cs typeface="Calibri" panose="020F0502020204030204" pitchFamily="34" charset="0"/>
              </a:rPr>
              <a:t>Elizabeth Connors, Ph.D.</a:t>
            </a:r>
          </a:p>
          <a:p>
            <a:pPr defTabSz="914400">
              <a:buFont typeface="Arial" charset="0"/>
              <a:buNone/>
            </a:pPr>
            <a:r>
              <a:rPr lang="en-US" sz="1800" dirty="0">
                <a:solidFill>
                  <a:srgbClr val="000000"/>
                </a:solidFill>
                <a:latin typeface="Calibri" panose="020F0502020204030204" pitchFamily="34" charset="0"/>
                <a:cs typeface="Calibri" panose="020F0502020204030204" pitchFamily="34" charset="0"/>
                <a:hlinkClick r:id="rId6"/>
              </a:rPr>
              <a:t>econnors@som.umaryland.edu</a:t>
            </a:r>
            <a:endParaRPr lang="en-US" sz="1800" dirty="0">
              <a:solidFill>
                <a:srgbClr val="000000"/>
              </a:solidFill>
              <a:latin typeface="Calibri" panose="020F0502020204030204" pitchFamily="34" charset="0"/>
              <a:cs typeface="Calibri" panose="020F0502020204030204" pitchFamily="34" charset="0"/>
            </a:endParaRPr>
          </a:p>
          <a:p>
            <a:pPr defTabSz="914400">
              <a:buFont typeface="Arial" charset="0"/>
              <a:buNone/>
            </a:pPr>
            <a:r>
              <a:rPr lang="en-US" sz="1800" dirty="0">
                <a:solidFill>
                  <a:srgbClr val="000000"/>
                </a:solidFill>
                <a:latin typeface="Calibri" panose="020F0502020204030204" pitchFamily="34" charset="0"/>
                <a:cs typeface="Calibri" panose="020F0502020204030204" pitchFamily="34" charset="0"/>
              </a:rPr>
              <a:t>Phone: (410) 706-1456</a:t>
            </a:r>
          </a:p>
          <a:p>
            <a:pPr defTabSz="914400">
              <a:buFont typeface="Arial" charset="0"/>
              <a:buNone/>
            </a:pPr>
            <a:endParaRPr lang="en-US" sz="2400" dirty="0">
              <a:solidFill>
                <a:srgbClr val="000000"/>
              </a:solidFill>
            </a:endParaRPr>
          </a:p>
          <a:p>
            <a:pPr defTabSz="914400">
              <a:buFont typeface="Arial" charset="0"/>
              <a:buNone/>
            </a:pPr>
            <a:endParaRPr lang="en-US" sz="2400" dirty="0">
              <a:solidFill>
                <a:srgbClr val="000000"/>
              </a:solidFill>
            </a:endParaRPr>
          </a:p>
          <a:p>
            <a:pPr defTabSz="914400">
              <a:buFont typeface="Arial" charset="0"/>
              <a:buNone/>
            </a:pPr>
            <a:endParaRPr lang="en-US" sz="2400" dirty="0">
              <a:solidFill>
                <a:srgbClr val="000000"/>
              </a:solidFill>
            </a:endParaRPr>
          </a:p>
        </p:txBody>
      </p:sp>
      <p:pic>
        <p:nvPicPr>
          <p:cNvPr id="10" name="Picture 9"/>
          <p:cNvPicPr>
            <a:picLocks noChangeAspect="1"/>
          </p:cNvPicPr>
          <p:nvPr/>
        </p:nvPicPr>
        <p:blipFill>
          <a:blip r:embed="rId7"/>
          <a:stretch>
            <a:fillRect/>
          </a:stretch>
        </p:blipFill>
        <p:spPr>
          <a:xfrm>
            <a:off x="294446" y="6396802"/>
            <a:ext cx="400151" cy="461198"/>
          </a:xfrm>
          <a:prstGeom prst="rect">
            <a:avLst/>
          </a:prstGeom>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46" y="982590"/>
            <a:ext cx="8449403" cy="422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69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Placeholder 3"/>
          <p:cNvSpPr>
            <a:spLocks noGrp="1"/>
          </p:cNvSpPr>
          <p:nvPr>
            <p:ph type="body" sz="half" idx="4294967295"/>
          </p:nvPr>
        </p:nvSpPr>
        <p:spPr>
          <a:xfrm>
            <a:off x="0" y="381000"/>
            <a:ext cx="6172200" cy="804863"/>
          </a:xfrm>
        </p:spPr>
        <p:txBody>
          <a:bodyPr/>
          <a:lstStyle/>
          <a:p>
            <a:pPr eaLnBrk="1" hangingPunct="1">
              <a:buFont typeface="Wingdings 2" charset="0"/>
              <a:buNone/>
            </a:pPr>
            <a:r>
              <a:rPr lang="en-US" sz="4000" b="1" dirty="0">
                <a:latin typeface="Calibri" pitchFamily="34" charset="0"/>
                <a:cs typeface="Calibri" pitchFamily="34" charset="0"/>
              </a:rPr>
              <a:t>Focuses on all students…</a:t>
            </a:r>
          </a:p>
        </p:txBody>
      </p:sp>
      <p:sp>
        <p:nvSpPr>
          <p:cNvPr id="2" name="Title 1"/>
          <p:cNvSpPr>
            <a:spLocks noGrp="1"/>
          </p:cNvSpPr>
          <p:nvPr>
            <p:ph type="title" idx="4294967295"/>
          </p:nvPr>
        </p:nvSpPr>
        <p:spPr>
          <a:xfrm>
            <a:off x="2209800" y="5867400"/>
            <a:ext cx="6934200" cy="566738"/>
          </a:xfrm>
        </p:spPr>
        <p:txBody>
          <a:bodyPr/>
          <a:lstStyle/>
          <a:p>
            <a:pPr eaLnBrk="1" hangingPunct="1"/>
            <a:r>
              <a:rPr lang="en-US" sz="3000" b="1" dirty="0">
                <a:solidFill>
                  <a:schemeClr val="tx1"/>
                </a:solidFill>
                <a:latin typeface="Calibri" pitchFamily="34" charset="0"/>
                <a:cs typeface="Calibri" pitchFamily="34" charset="0"/>
              </a:rPr>
              <a:t>…in both general and special education</a:t>
            </a:r>
          </a:p>
        </p:txBody>
      </p:sp>
      <p:pic>
        <p:nvPicPr>
          <p:cNvPr id="37891" name="Picture 2" descr="http://www.seb.mec.edu/Images/Students.Microso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56578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990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Placeholder 4" descr="rainbow.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476250"/>
            <a:ext cx="9144000" cy="5905500"/>
          </a:xfrm>
        </p:spPr>
      </p:pic>
      <p:sp>
        <p:nvSpPr>
          <p:cNvPr id="39938" name="Title 1"/>
          <p:cNvSpPr>
            <a:spLocks noGrp="1"/>
          </p:cNvSpPr>
          <p:nvPr>
            <p:ph type="title" idx="4294967295"/>
          </p:nvPr>
        </p:nvSpPr>
        <p:spPr>
          <a:xfrm>
            <a:off x="3810000" y="5562600"/>
            <a:ext cx="5486400" cy="762000"/>
          </a:xfrm>
        </p:spPr>
        <p:txBody>
          <a:bodyPr>
            <a:normAutofit fontScale="90000"/>
          </a:bodyPr>
          <a:lstStyle/>
          <a:p>
            <a:pPr eaLnBrk="1" hangingPunct="1"/>
            <a:r>
              <a:rPr lang="en-US" sz="3000" b="1" dirty="0">
                <a:latin typeface="Calibri" pitchFamily="34" charset="0"/>
                <a:cs typeface="Calibri" pitchFamily="34" charset="0"/>
              </a:rPr>
              <a:t>Includes a full array of     programs, services, and strategies</a:t>
            </a:r>
          </a:p>
        </p:txBody>
      </p:sp>
    </p:spTree>
    <p:extLst>
      <p:ext uri="{BB962C8B-B14F-4D97-AF65-F5344CB8AC3E}">
        <p14:creationId xmlns:p14="http://schemas.microsoft.com/office/powerpoint/2010/main" val="128629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quality impr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936" y="0"/>
            <a:ext cx="740979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8" name="Title 1"/>
          <p:cNvSpPr>
            <a:spLocks noGrp="1"/>
          </p:cNvSpPr>
          <p:nvPr>
            <p:ph type="title" idx="4294967295"/>
          </p:nvPr>
        </p:nvSpPr>
        <p:spPr>
          <a:xfrm>
            <a:off x="-381000" y="3794827"/>
            <a:ext cx="4049486" cy="3367973"/>
          </a:xfrm>
        </p:spPr>
        <p:txBody>
          <a:bodyPr/>
          <a:lstStyle/>
          <a:p>
            <a:pPr eaLnBrk="1" hangingPunct="1"/>
            <a:r>
              <a:rPr lang="en-US" sz="3000" b="1" dirty="0">
                <a:latin typeface="Calibri" pitchFamily="34" charset="0"/>
                <a:cs typeface="Calibri" pitchFamily="34" charset="0"/>
              </a:rPr>
              <a:t>Provides evidence-based practices </a:t>
            </a:r>
            <a:br>
              <a:rPr lang="en-US" sz="3000" b="1" dirty="0">
                <a:latin typeface="Calibri" pitchFamily="34" charset="0"/>
                <a:cs typeface="Calibri" pitchFamily="34" charset="0"/>
              </a:rPr>
            </a:br>
            <a:r>
              <a:rPr lang="en-US" sz="3000" b="1" dirty="0">
                <a:latin typeface="Calibri" pitchFamily="34" charset="0"/>
                <a:cs typeface="Calibri" pitchFamily="34" charset="0"/>
              </a:rPr>
              <a:t>and</a:t>
            </a:r>
            <a:br>
              <a:rPr lang="en-US" sz="3000" b="1" dirty="0">
                <a:latin typeface="Calibri" pitchFamily="34" charset="0"/>
                <a:cs typeface="Calibri" pitchFamily="34" charset="0"/>
              </a:rPr>
            </a:br>
            <a:r>
              <a:rPr lang="en-US" sz="3000" b="1" dirty="0">
                <a:latin typeface="Calibri" pitchFamily="34" charset="0"/>
                <a:cs typeface="Calibri" pitchFamily="34" charset="0"/>
              </a:rPr>
              <a:t>Addresses quality improvement</a:t>
            </a:r>
          </a:p>
        </p:txBody>
      </p:sp>
    </p:spTree>
    <p:extLst>
      <p:ext uri="{BB962C8B-B14F-4D97-AF65-F5344CB8AC3E}">
        <p14:creationId xmlns:p14="http://schemas.microsoft.com/office/powerpoint/2010/main" val="2010698611"/>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December 2012 theme">
      <a:dk1>
        <a:sysClr val="windowText" lastClr="000000"/>
      </a:dk1>
      <a:lt1>
        <a:sysClr val="window" lastClr="FFFFFF"/>
      </a:lt1>
      <a:dk2>
        <a:srgbClr val="F6FFFC"/>
      </a:dk2>
      <a:lt2>
        <a:srgbClr val="958492"/>
      </a:lt2>
      <a:accent1>
        <a:srgbClr val="5436A8"/>
      </a:accent1>
      <a:accent2>
        <a:srgbClr val="2C5672"/>
      </a:accent2>
      <a:accent3>
        <a:srgbClr val="6E8EA0"/>
      </a:accent3>
      <a:accent4>
        <a:srgbClr val="D44B30"/>
      </a:accent4>
      <a:accent5>
        <a:srgbClr val="DAD8B0"/>
      </a:accent5>
      <a:accent6>
        <a:srgbClr val="BC9E9C"/>
      </a:accent6>
      <a:hlink>
        <a:srgbClr val="008DFF"/>
      </a:hlink>
      <a:folHlink>
        <a:srgbClr val="E42C6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P template">
  <a:themeElements>
    <a:clrScheme name="Custom 1">
      <a:dk1>
        <a:sysClr val="windowText" lastClr="000000"/>
      </a:dk1>
      <a:lt1>
        <a:sysClr val="window" lastClr="FFFFFF"/>
      </a:lt1>
      <a:dk2>
        <a:srgbClr val="FFFFFF"/>
      </a:dk2>
      <a:lt2>
        <a:srgbClr val="537A8E"/>
      </a:lt2>
      <a:accent1>
        <a:srgbClr val="537A8E"/>
      </a:accent1>
      <a:accent2>
        <a:srgbClr val="5B517C"/>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6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ustom Design">
  <a:themeElements>
    <a:clrScheme name="December 2012 theme">
      <a:dk1>
        <a:sysClr val="windowText" lastClr="000000"/>
      </a:dk1>
      <a:lt1>
        <a:sysClr val="window" lastClr="FFFFFF"/>
      </a:lt1>
      <a:dk2>
        <a:srgbClr val="F6FFFC"/>
      </a:dk2>
      <a:lt2>
        <a:srgbClr val="958492"/>
      </a:lt2>
      <a:accent1>
        <a:srgbClr val="5436A8"/>
      </a:accent1>
      <a:accent2>
        <a:srgbClr val="2C5672"/>
      </a:accent2>
      <a:accent3>
        <a:srgbClr val="6E8EA0"/>
      </a:accent3>
      <a:accent4>
        <a:srgbClr val="D44B30"/>
      </a:accent4>
      <a:accent5>
        <a:srgbClr val="DAD8B0"/>
      </a:accent5>
      <a:accent6>
        <a:srgbClr val="BC9E9C"/>
      </a:accent6>
      <a:hlink>
        <a:srgbClr val="008DFF"/>
      </a:hlink>
      <a:folHlink>
        <a:srgbClr val="E42C6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ustom Design">
  <a:themeElements>
    <a:clrScheme name="December 2012 theme">
      <a:dk1>
        <a:sysClr val="windowText" lastClr="000000"/>
      </a:dk1>
      <a:lt1>
        <a:sysClr val="window" lastClr="FFFFFF"/>
      </a:lt1>
      <a:dk2>
        <a:srgbClr val="F6FFFC"/>
      </a:dk2>
      <a:lt2>
        <a:srgbClr val="958492"/>
      </a:lt2>
      <a:accent1>
        <a:srgbClr val="5436A8"/>
      </a:accent1>
      <a:accent2>
        <a:srgbClr val="2C5672"/>
      </a:accent2>
      <a:accent3>
        <a:srgbClr val="6E8EA0"/>
      </a:accent3>
      <a:accent4>
        <a:srgbClr val="D44B30"/>
      </a:accent4>
      <a:accent5>
        <a:srgbClr val="DAD8B0"/>
      </a:accent5>
      <a:accent6>
        <a:srgbClr val="BC9E9C"/>
      </a:accent6>
      <a:hlink>
        <a:srgbClr val="008DFF"/>
      </a:hlink>
      <a:folHlink>
        <a:srgbClr val="E42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Blank PP template">
  <a:themeElements>
    <a:clrScheme name="Custom 1">
      <a:dk1>
        <a:sysClr val="windowText" lastClr="000000"/>
      </a:dk1>
      <a:lt1>
        <a:sysClr val="window" lastClr="FFFFFF"/>
      </a:lt1>
      <a:dk2>
        <a:srgbClr val="FFFFFF"/>
      </a:dk2>
      <a:lt2>
        <a:srgbClr val="537A8E"/>
      </a:lt2>
      <a:accent1>
        <a:srgbClr val="537A8E"/>
      </a:accent1>
      <a:accent2>
        <a:srgbClr val="5B517C"/>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1150</TotalTime>
  <Words>2638</Words>
  <Application>Microsoft Office PowerPoint</Application>
  <PresentationFormat>On-screen Show (4:3)</PresentationFormat>
  <Paragraphs>379</Paragraphs>
  <Slides>63</Slides>
  <Notes>41</Notes>
  <HiddenSlides>0</HiddenSlides>
  <MMClips>1</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63</vt:i4>
      </vt:variant>
    </vt:vector>
  </HeadingPairs>
  <TitlesOfParts>
    <vt:vector size="94" baseType="lpstr">
      <vt:lpstr>HG創英角ｺﾞｼｯｸUB</vt:lpstr>
      <vt:lpstr>ＭＳ Ｐゴシック</vt:lpstr>
      <vt:lpstr>Yu Gothic</vt:lpstr>
      <vt:lpstr>Abadi MT Condensed Extra Bold</vt:lpstr>
      <vt:lpstr>Algerian</vt:lpstr>
      <vt:lpstr>Arial</vt:lpstr>
      <vt:lpstr>Arial Unicode MS</vt:lpstr>
      <vt:lpstr>Britannic Bold</vt:lpstr>
      <vt:lpstr>Calibri</vt:lpstr>
      <vt:lpstr>Calibri Light</vt:lpstr>
      <vt:lpstr>Fira Sans</vt:lpstr>
      <vt:lpstr>Franklin Gothic Book</vt:lpstr>
      <vt:lpstr>Franklin Gothic Medium</vt:lpstr>
      <vt:lpstr>Futura Std Book</vt:lpstr>
      <vt:lpstr>Garamond</vt:lpstr>
      <vt:lpstr>Helvetica</vt:lpstr>
      <vt:lpstr>Perpetua</vt:lpstr>
      <vt:lpstr>Times New Roman</vt:lpstr>
      <vt:lpstr>Tw Cen MT</vt:lpstr>
      <vt:lpstr>Wingdings</vt:lpstr>
      <vt:lpstr>Wingdings 2</vt:lpstr>
      <vt:lpstr>Office Theme</vt:lpstr>
      <vt:lpstr>2_Theme1</vt:lpstr>
      <vt:lpstr>1_Office Theme</vt:lpstr>
      <vt:lpstr>6_Custom Design</vt:lpstr>
      <vt:lpstr>3_Blank PP template</vt:lpstr>
      <vt:lpstr>6_Theme1</vt:lpstr>
      <vt:lpstr>1_Custom Design</vt:lpstr>
      <vt:lpstr>2_Custom Design</vt:lpstr>
      <vt:lpstr>5_Blank PP template</vt:lpstr>
      <vt:lpstr>5_Office Theme</vt:lpstr>
      <vt:lpstr>School Mental Health System Development from the Ground Up: Early/Intermediate 3rd Annual Growing School Mental Health Summit Madison, Wisconsin June 22, 2018</vt:lpstr>
      <vt:lpstr>PowerPoint Presentation</vt:lpstr>
      <vt:lpstr>RECAP: WHAT IS COMPREHENSIVE  SCHOOL MENTAL HEALTH?  </vt:lpstr>
      <vt:lpstr>What School Mental Health is NOT</vt:lpstr>
      <vt:lpstr>PowerPoint Presentation</vt:lpstr>
      <vt:lpstr>PowerPoint Presentation</vt:lpstr>
      <vt:lpstr>…in both general and special education</vt:lpstr>
      <vt:lpstr>Includes a full array of     programs, services, and strategies</vt:lpstr>
      <vt:lpstr>Provides evidence-based practices  and Addresses quality improvement</vt:lpstr>
      <vt:lpstr>WHY INVEST IN  SCHOOL MENTAL HEALTH?</vt:lpstr>
      <vt:lpstr>Median Age of Onset: Mental Illness</vt:lpstr>
      <vt:lpstr>PowerPoint Presentation</vt:lpstr>
      <vt:lpstr>PowerPoint Presentation</vt:lpstr>
      <vt:lpstr>Advantages of the School Setting</vt:lpstr>
      <vt:lpstr>Research Demonstrates Positive Outcomes of School Mental Health Services</vt:lpstr>
      <vt:lpstr>Kase, C., Hoover, S. A., Boyd, G., Dubenitz, J., Trivedi, P., Peterson, H., &amp; Stein, B. (2017). Educational outcomes associated with school behavioral health interventions: A Review of the Literature. Journal of School Health, 87(7), 554-562.</vt:lpstr>
      <vt:lpstr>What’s happening on the front lines of school mental health?</vt:lpstr>
      <vt:lpstr>Successes</vt:lpstr>
      <vt:lpstr>Challenges</vt:lpstr>
      <vt:lpstr>We’ve have achieved success! We are “seeing” Javier for 60 minutes each week. </vt:lpstr>
      <vt:lpstr>Charlie is doing fine because he has no discipline referrals. </vt:lpstr>
      <vt:lpstr>What implementation often feels like (without proper planning)…</vt:lpstr>
      <vt:lpstr>Thinking ahead about quality and sustainability</vt:lpstr>
      <vt:lpstr>PowerPoint Presentation</vt:lpstr>
      <vt:lpstr>      </vt:lpstr>
      <vt:lpstr>4-Stage Performance Measure Development</vt:lpstr>
      <vt:lpstr>Elements of School Mental Health Quality _________________________________ </vt:lpstr>
      <vt:lpstr>Elements of School Mental Health Sustainability __________________________________   </vt:lpstr>
      <vt:lpstr>PowerPoint Presentation</vt:lpstr>
      <vt:lpstr>Schools and School Districts Can Use SHAPE To:</vt:lpstr>
      <vt:lpstr>Schools and School Districts Can Use SHAPE To:</vt:lpstr>
      <vt:lpstr>Schools and School Districts Can Use SHAPE To:</vt:lpstr>
      <vt:lpstr>Schools and School Districts Can Use SHAPE To:</vt:lpstr>
      <vt:lpstr>New Features of SHAPE</vt:lpstr>
      <vt:lpstr>PowerPoint Presentation</vt:lpstr>
      <vt:lpstr>Schools and Districts Using SHAPE</vt:lpstr>
      <vt:lpstr>Practical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Mental Health Playbooks and Webinar Series</vt:lpstr>
      <vt:lpstr>Form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Go it Alone: School Mental Health is a Team Sport!</vt:lpstr>
      <vt:lpstr>Comments/Questions?</vt:lpstr>
    </vt:vector>
  </TitlesOfParts>
  <Company>University of Maryland Baltimore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Mental Health Screening: Best Practices and Tips from the Field</dc:title>
  <dc:creator>Baxter, Kathryn</dc:creator>
  <cp:lastModifiedBy>Rachel Kruse</cp:lastModifiedBy>
  <cp:revision>45</cp:revision>
  <dcterms:created xsi:type="dcterms:W3CDTF">2018-02-07T18:05:43Z</dcterms:created>
  <dcterms:modified xsi:type="dcterms:W3CDTF">2018-06-26T18:21:51Z</dcterms:modified>
</cp:coreProperties>
</file>